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modernComment_10B_133B607.xml" ContentType="application/vnd.ms-powerpoint.comments+xml"/>
  <Override PartName="/ppt/notesSlides/notesSlide1.xml" ContentType="application/vnd.openxmlformats-officedocument.presentationml.notesSlide+xml"/>
  <Override PartName="/ppt/comments/modernComment_112_F7766C85.xml" ContentType="application/vnd.ms-powerpoint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omments/modernComment_103_C1186925.xml" ContentType="application/vnd.ms-powerpoint.comments+xml"/>
  <Override PartName="/ppt/notesSlides/notesSlide5.xml" ContentType="application/vnd.openxmlformats-officedocument.presentationml.notesSlide+xml"/>
  <Override PartName="/ppt/comments/modernComment_104_64096F65.xml" ContentType="application/vnd.ms-powerpoint.comments+xml"/>
  <Override PartName="/ppt/comments/modernComment_105_B494674C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7" r:id="rId2"/>
    <p:sldId id="256" r:id="rId3"/>
    <p:sldId id="274" r:id="rId4"/>
    <p:sldId id="257" r:id="rId5"/>
    <p:sldId id="266" r:id="rId6"/>
    <p:sldId id="258" r:id="rId7"/>
    <p:sldId id="263" r:id="rId8"/>
    <p:sldId id="265" r:id="rId9"/>
    <p:sldId id="259" r:id="rId10"/>
    <p:sldId id="260" r:id="rId11"/>
    <p:sldId id="261" r:id="rId12"/>
    <p:sldId id="268" r:id="rId13"/>
    <p:sldId id="271" r:id="rId14"/>
    <p:sldId id="272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ctions" id="{863FCE81-BFF1-450E-9E1C-1CAD5DE73027}">
          <p14:sldIdLst>
            <p14:sldId id="267"/>
          </p14:sldIdLst>
        </p14:section>
        <p14:section name="Title Page" id="{1BA30907-B945-4FA9-8421-64F757296CB7}">
          <p14:sldIdLst>
            <p14:sldId id="256"/>
          </p14:sldIdLst>
        </p14:section>
        <p14:section name="Summary" id="{FB0B0CF3-DB37-4220-8097-00CE639D3B87}">
          <p14:sldIdLst>
            <p14:sldId id="274"/>
            <p14:sldId id="257"/>
            <p14:sldId id="266"/>
            <p14:sldId id="258"/>
            <p14:sldId id="263"/>
            <p14:sldId id="265"/>
          </p14:sldIdLst>
        </p14:section>
        <p14:section name="Budget Requests" id="{FF764316-7EF8-4A7B-A6B0-305FDAACE6B1}">
          <p14:sldIdLst>
            <p14:sldId id="259"/>
            <p14:sldId id="260"/>
            <p14:sldId id="261"/>
          </p14:sldIdLst>
        </p14:section>
        <p14:section name="Instructions (Projects)" id="{9EAB80FA-DD81-47BA-8610-5837D3B6DD1F}">
          <p14:sldIdLst>
            <p14:sldId id="268"/>
            <p14:sldId id="271"/>
            <p14:sldId id="272"/>
          </p14:sldIdLst>
        </p14:section>
        <p14:section name="Projects" id="{FF111A1F-AD53-4B85-A3C3-F768EED68EDD}">
          <p14:sldIdLst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663E84-58F3-9E38-F935-D92960C68960}" name="Joey Sanchez" initials="JS" userId="S::Joey.Sanchez@dallascounty.org::9a5f43db-c27b-4877-bca3-8d89cae52cc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4F0F9"/>
    <a:srgbClr val="E97132"/>
    <a:srgbClr val="156082"/>
    <a:srgbClr val="61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F7AA0-D2CC-4620-ABF6-6A806B48EAB3}" v="1783" dt="2024-04-15T22:15:31.0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57" autoAdjust="0"/>
  </p:normalViewPr>
  <p:slideViewPr>
    <p:cSldViewPr snapToGrid="0" showGuides="1">
      <p:cViewPr>
        <p:scale>
          <a:sx n="75" d="100"/>
          <a:sy n="75" d="100"/>
        </p:scale>
        <p:origin x="1896" y="840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042"/>
    </p:cViewPr>
  </p:sorterViewPr>
  <p:notesViewPr>
    <p:cSldViewPr snapToGrid="0" showGuide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y Sanchez" userId="9a5f43db-c27b-4877-bca3-8d89cae52cc6" providerId="ADAL" clId="{BD7F7AA0-D2CC-4620-ABF6-6A806B48EAB3}"/>
    <pc:docChg chg="undo custSel addSld delSld modSld sldOrd modMainMaster addSection delSection modSection">
      <pc:chgData name="Joey Sanchez" userId="9a5f43db-c27b-4877-bca3-8d89cae52cc6" providerId="ADAL" clId="{BD7F7AA0-D2CC-4620-ABF6-6A806B48EAB3}" dt="2024-04-15T22:15:58.901" v="4973" actId="5793"/>
      <pc:docMkLst>
        <pc:docMk/>
      </pc:docMkLst>
      <pc:sldChg chg="addSp delSp modSp mod setBg">
        <pc:chgData name="Joey Sanchez" userId="9a5f43db-c27b-4877-bca3-8d89cae52cc6" providerId="ADAL" clId="{BD7F7AA0-D2CC-4620-ABF6-6A806B48EAB3}" dt="2024-04-15T21:41:28.726" v="4566" actId="1076"/>
        <pc:sldMkLst>
          <pc:docMk/>
          <pc:sldMk cId="198784562" sldId="256"/>
        </pc:sldMkLst>
        <pc:spChg chg="mod">
          <ac:chgData name="Joey Sanchez" userId="9a5f43db-c27b-4877-bca3-8d89cae52cc6" providerId="ADAL" clId="{BD7F7AA0-D2CC-4620-ABF6-6A806B48EAB3}" dt="2024-04-15T21:34:17.165" v="4482" actId="120"/>
          <ac:spMkLst>
            <pc:docMk/>
            <pc:sldMk cId="198784562" sldId="256"/>
            <ac:spMk id="2" creationId="{0442E3E4-F5CE-A379-3EA7-508DAF7B9313}"/>
          </ac:spMkLst>
        </pc:spChg>
        <pc:spChg chg="mod">
          <ac:chgData name="Joey Sanchez" userId="9a5f43db-c27b-4877-bca3-8d89cae52cc6" providerId="ADAL" clId="{BD7F7AA0-D2CC-4620-ABF6-6A806B48EAB3}" dt="2024-04-15T21:34:12.604" v="4480" actId="14100"/>
          <ac:spMkLst>
            <pc:docMk/>
            <pc:sldMk cId="198784562" sldId="256"/>
            <ac:spMk id="3" creationId="{D715B03D-22EB-B0F4-F9CA-FAF042EA73BC}"/>
          </ac:spMkLst>
        </pc:spChg>
        <pc:spChg chg="mod">
          <ac:chgData name="Joey Sanchez" userId="9a5f43db-c27b-4877-bca3-8d89cae52cc6" providerId="ADAL" clId="{BD7F7AA0-D2CC-4620-ABF6-6A806B48EAB3}" dt="2024-04-15T21:39:29.525" v="4539" actId="207"/>
          <ac:spMkLst>
            <pc:docMk/>
            <pc:sldMk cId="198784562" sldId="256"/>
            <ac:spMk id="4" creationId="{3393B01A-1C64-827A-409B-6FC6F43AE7F1}"/>
          </ac:spMkLst>
        </pc:spChg>
        <pc:spChg chg="mod">
          <ac:chgData name="Joey Sanchez" userId="9a5f43db-c27b-4877-bca3-8d89cae52cc6" providerId="ADAL" clId="{BD7F7AA0-D2CC-4620-ABF6-6A806B48EAB3}" dt="2024-04-15T21:39:32.286" v="4540" actId="207"/>
          <ac:spMkLst>
            <pc:docMk/>
            <pc:sldMk cId="198784562" sldId="256"/>
            <ac:spMk id="5" creationId="{A1F149D9-8A03-9DB6-20BD-08BFC78961B2}"/>
          </ac:spMkLst>
        </pc:spChg>
        <pc:spChg chg="add del mod ord">
          <ac:chgData name="Joey Sanchez" userId="9a5f43db-c27b-4877-bca3-8d89cae52cc6" providerId="ADAL" clId="{BD7F7AA0-D2CC-4620-ABF6-6A806B48EAB3}" dt="2024-04-15T21:34:27.755" v="4484" actId="478"/>
          <ac:spMkLst>
            <pc:docMk/>
            <pc:sldMk cId="198784562" sldId="256"/>
            <ac:spMk id="13" creationId="{CB9F1184-0B16-72A2-E81A-84E01B9B032D}"/>
          </ac:spMkLst>
        </pc:spChg>
        <pc:spChg chg="add mod ord">
          <ac:chgData name="Joey Sanchez" userId="9a5f43db-c27b-4877-bca3-8d89cae52cc6" providerId="ADAL" clId="{BD7F7AA0-D2CC-4620-ABF6-6A806B48EAB3}" dt="2024-04-15T21:36:35.048" v="4507" actId="2085"/>
          <ac:spMkLst>
            <pc:docMk/>
            <pc:sldMk cId="198784562" sldId="256"/>
            <ac:spMk id="14" creationId="{FEAFFACF-4A91-AB95-60CE-B89F2D03296F}"/>
          </ac:spMkLst>
        </pc:spChg>
        <pc:spChg chg="add mod ord">
          <ac:chgData name="Joey Sanchez" userId="9a5f43db-c27b-4877-bca3-8d89cae52cc6" providerId="ADAL" clId="{BD7F7AA0-D2CC-4620-ABF6-6A806B48EAB3}" dt="2024-04-15T21:39:26.751" v="4538" actId="1076"/>
          <ac:spMkLst>
            <pc:docMk/>
            <pc:sldMk cId="198784562" sldId="256"/>
            <ac:spMk id="15" creationId="{23857707-5446-A0A8-20AF-9E952029B65B}"/>
          </ac:spMkLst>
        </pc:spChg>
        <pc:spChg chg="add mod">
          <ac:chgData name="Joey Sanchez" userId="9a5f43db-c27b-4877-bca3-8d89cae52cc6" providerId="ADAL" clId="{BD7F7AA0-D2CC-4620-ABF6-6A806B48EAB3}" dt="2024-04-15T21:41:28.726" v="4566" actId="1076"/>
          <ac:spMkLst>
            <pc:docMk/>
            <pc:sldMk cId="198784562" sldId="256"/>
            <ac:spMk id="16" creationId="{8F6A815F-BE16-3FA0-86C5-46B7D93E8604}"/>
          </ac:spMkLst>
        </pc:spChg>
        <pc:picChg chg="add del mod">
          <ac:chgData name="Joey Sanchez" userId="9a5f43db-c27b-4877-bca3-8d89cae52cc6" providerId="ADAL" clId="{BD7F7AA0-D2CC-4620-ABF6-6A806B48EAB3}" dt="2024-04-15T19:43:29.143" v="3972" actId="478"/>
          <ac:picMkLst>
            <pc:docMk/>
            <pc:sldMk cId="198784562" sldId="256"/>
            <ac:picMk id="7" creationId="{16D14B5E-DBB2-3571-288D-4BC9DEE326C6}"/>
          </ac:picMkLst>
        </pc:picChg>
        <pc:picChg chg="add del mod">
          <ac:chgData name="Joey Sanchez" userId="9a5f43db-c27b-4877-bca3-8d89cae52cc6" providerId="ADAL" clId="{BD7F7AA0-D2CC-4620-ABF6-6A806B48EAB3}" dt="2024-04-15T19:44:28.567" v="3993" actId="478"/>
          <ac:picMkLst>
            <pc:docMk/>
            <pc:sldMk cId="198784562" sldId="256"/>
            <ac:picMk id="9" creationId="{9933EEE0-6F1B-2541-C602-8B6A076E9140}"/>
          </ac:picMkLst>
        </pc:picChg>
        <pc:picChg chg="add del mod modCrop">
          <ac:chgData name="Joey Sanchez" userId="9a5f43db-c27b-4877-bca3-8d89cae52cc6" providerId="ADAL" clId="{BD7F7AA0-D2CC-4620-ABF6-6A806B48EAB3}" dt="2024-04-15T19:47:43.066" v="4051" actId="478"/>
          <ac:picMkLst>
            <pc:docMk/>
            <pc:sldMk cId="198784562" sldId="256"/>
            <ac:picMk id="11" creationId="{2459B94B-A482-2B8A-B0B8-DA5014CB4AA6}"/>
          </ac:picMkLst>
        </pc:picChg>
        <pc:picChg chg="add mod">
          <ac:chgData name="Joey Sanchez" userId="9a5f43db-c27b-4877-bca3-8d89cae52cc6" providerId="ADAL" clId="{BD7F7AA0-D2CC-4620-ABF6-6A806B48EAB3}" dt="2024-04-15T21:36:21.412" v="4505" actId="1440"/>
          <ac:picMkLst>
            <pc:docMk/>
            <pc:sldMk cId="198784562" sldId="256"/>
            <ac:picMk id="12" creationId="{111525D3-76EC-7517-36BD-90CBFC1551E0}"/>
          </ac:picMkLst>
        </pc:picChg>
      </pc:sldChg>
      <pc:sldChg chg="addSp delSp modSp mod modTransition setBg modAnim">
        <pc:chgData name="Joey Sanchez" userId="9a5f43db-c27b-4877-bca3-8d89cae52cc6" providerId="ADAL" clId="{BD7F7AA0-D2CC-4620-ABF6-6A806B48EAB3}" dt="2024-04-15T21:40:15.325" v="4550" actId="1076"/>
        <pc:sldMkLst>
          <pc:docMk/>
          <pc:sldMk cId="4058220817" sldId="257"/>
        </pc:sldMkLst>
        <pc:spChg chg="mod">
          <ac:chgData name="Joey Sanchez" userId="9a5f43db-c27b-4877-bca3-8d89cae52cc6" providerId="ADAL" clId="{BD7F7AA0-D2CC-4620-ABF6-6A806B48EAB3}" dt="2024-04-15T19:29:40.409" v="3823" actId="1076"/>
          <ac:spMkLst>
            <pc:docMk/>
            <pc:sldMk cId="4058220817" sldId="257"/>
            <ac:spMk id="2" creationId="{0A87351B-983F-D540-F258-079C4D229885}"/>
          </ac:spMkLst>
        </pc:spChg>
        <pc:spChg chg="mod">
          <ac:chgData name="Joey Sanchez" userId="9a5f43db-c27b-4877-bca3-8d89cae52cc6" providerId="ADAL" clId="{BD7F7AA0-D2CC-4620-ABF6-6A806B48EAB3}" dt="2024-04-15T19:29:45.346" v="3824" actId="14100"/>
          <ac:spMkLst>
            <pc:docMk/>
            <pc:sldMk cId="4058220817" sldId="257"/>
            <ac:spMk id="3" creationId="{285974F8-DDA2-A91B-895A-25447DB8555B}"/>
          </ac:spMkLst>
        </pc:spChg>
        <pc:spChg chg="mod">
          <ac:chgData name="Joey Sanchez" userId="9a5f43db-c27b-4877-bca3-8d89cae52cc6" providerId="ADAL" clId="{BD7F7AA0-D2CC-4620-ABF6-6A806B48EAB3}" dt="2024-04-15T21:39:11.829" v="4533" actId="207"/>
          <ac:spMkLst>
            <pc:docMk/>
            <pc:sldMk cId="4058220817" sldId="257"/>
            <ac:spMk id="7" creationId="{59816FB5-295B-134D-3CBB-B89B39B3E5C4}"/>
          </ac:spMkLst>
        </pc:spChg>
        <pc:spChg chg="mod">
          <ac:chgData name="Joey Sanchez" userId="9a5f43db-c27b-4877-bca3-8d89cae52cc6" providerId="ADAL" clId="{BD7F7AA0-D2CC-4620-ABF6-6A806B48EAB3}" dt="2024-04-15T21:39:14.429" v="4534" actId="207"/>
          <ac:spMkLst>
            <pc:docMk/>
            <pc:sldMk cId="4058220817" sldId="257"/>
            <ac:spMk id="8" creationId="{612D62DC-4A31-8610-922F-02FFC5A1CAC9}"/>
          </ac:spMkLst>
        </pc:spChg>
        <pc:spChg chg="add del mod">
          <ac:chgData name="Joey Sanchez" userId="9a5f43db-c27b-4877-bca3-8d89cae52cc6" providerId="ADAL" clId="{BD7F7AA0-D2CC-4620-ABF6-6A806B48EAB3}" dt="2024-04-15T19:27:08.175" v="3635" actId="478"/>
          <ac:spMkLst>
            <pc:docMk/>
            <pc:sldMk cId="4058220817" sldId="257"/>
            <ac:spMk id="9" creationId="{93780437-5BAA-0EE1-E6F7-6EB0C3FD865A}"/>
          </ac:spMkLst>
        </pc:spChg>
        <pc:spChg chg="add del mod">
          <ac:chgData name="Joey Sanchez" userId="9a5f43db-c27b-4877-bca3-8d89cae52cc6" providerId="ADAL" clId="{BD7F7AA0-D2CC-4620-ABF6-6A806B48EAB3}" dt="2024-04-15T19:29:26.826" v="3821" actId="478"/>
          <ac:spMkLst>
            <pc:docMk/>
            <pc:sldMk cId="4058220817" sldId="257"/>
            <ac:spMk id="10" creationId="{981A1B2A-4980-1F8E-9AC6-65FEA95016E9}"/>
          </ac:spMkLst>
        </pc:spChg>
        <pc:spChg chg="add del mod">
          <ac:chgData name="Joey Sanchez" userId="9a5f43db-c27b-4877-bca3-8d89cae52cc6" providerId="ADAL" clId="{BD7F7AA0-D2CC-4620-ABF6-6A806B48EAB3}" dt="2024-04-15T19:29:29.401" v="3822" actId="478"/>
          <ac:spMkLst>
            <pc:docMk/>
            <pc:sldMk cId="4058220817" sldId="257"/>
            <ac:spMk id="11" creationId="{1F1B60A5-5C84-2A33-F3AC-25AF440DAB7A}"/>
          </ac:spMkLst>
        </pc:spChg>
        <pc:spChg chg="add mod">
          <ac:chgData name="Joey Sanchez" userId="9a5f43db-c27b-4877-bca3-8d89cae52cc6" providerId="ADAL" clId="{BD7F7AA0-D2CC-4620-ABF6-6A806B48EAB3}" dt="2024-04-15T20:10:43.257" v="4097" actId="20577"/>
          <ac:spMkLst>
            <pc:docMk/>
            <pc:sldMk cId="4058220817" sldId="257"/>
            <ac:spMk id="12" creationId="{BC9436F0-CADB-F43D-4980-08CDF862DB64}"/>
          </ac:spMkLst>
        </pc:spChg>
        <pc:spChg chg="add mod">
          <ac:chgData name="Joey Sanchez" userId="9a5f43db-c27b-4877-bca3-8d89cae52cc6" providerId="ADAL" clId="{BD7F7AA0-D2CC-4620-ABF6-6A806B48EAB3}" dt="2024-04-15T19:30:23.249" v="3886" actId="20577"/>
          <ac:spMkLst>
            <pc:docMk/>
            <pc:sldMk cId="4058220817" sldId="257"/>
            <ac:spMk id="13" creationId="{68E45ABB-C0F0-0ED7-E2B6-31B857B362E6}"/>
          </ac:spMkLst>
        </pc:spChg>
        <pc:spChg chg="add mod ord">
          <ac:chgData name="Joey Sanchez" userId="9a5f43db-c27b-4877-bca3-8d89cae52cc6" providerId="ADAL" clId="{BD7F7AA0-D2CC-4620-ABF6-6A806B48EAB3}" dt="2024-04-15T21:39:03.172" v="4530" actId="14100"/>
          <ac:spMkLst>
            <pc:docMk/>
            <pc:sldMk cId="4058220817" sldId="257"/>
            <ac:spMk id="14" creationId="{5905E945-A3D1-5DF2-A846-103CB98BCE11}"/>
          </ac:spMkLst>
        </pc:spChg>
        <pc:spChg chg="add mod">
          <ac:chgData name="Joey Sanchez" userId="9a5f43db-c27b-4877-bca3-8d89cae52cc6" providerId="ADAL" clId="{BD7F7AA0-D2CC-4620-ABF6-6A806B48EAB3}" dt="2024-04-15T21:37:23.934" v="4516" actId="1076"/>
          <ac:spMkLst>
            <pc:docMk/>
            <pc:sldMk cId="4058220817" sldId="257"/>
            <ac:spMk id="15" creationId="{97633080-2766-68F9-6F01-10D530E34151}"/>
          </ac:spMkLst>
        </pc:spChg>
        <pc:spChg chg="add mod ord">
          <ac:chgData name="Joey Sanchez" userId="9a5f43db-c27b-4877-bca3-8d89cae52cc6" providerId="ADAL" clId="{BD7F7AA0-D2CC-4620-ABF6-6A806B48EAB3}" dt="2024-04-15T21:39:07.667" v="4532" actId="167"/>
          <ac:spMkLst>
            <pc:docMk/>
            <pc:sldMk cId="4058220817" sldId="257"/>
            <ac:spMk id="16" creationId="{3A782AAA-2AEA-9420-9FFC-0D95DC41BA1B}"/>
          </ac:spMkLst>
        </pc:spChg>
        <pc:graphicFrameChg chg="add del">
          <ac:chgData name="Joey Sanchez" userId="9a5f43db-c27b-4877-bca3-8d89cae52cc6" providerId="ADAL" clId="{BD7F7AA0-D2CC-4620-ABF6-6A806B48EAB3}" dt="2024-04-11T16:49:20.792" v="87" actId="478"/>
          <ac:graphicFrameMkLst>
            <pc:docMk/>
            <pc:sldMk cId="4058220817" sldId="257"/>
            <ac:graphicFrameMk id="6" creationId="{15FF6CFC-0CF6-704A-7999-F5E9834AEBCD}"/>
          </ac:graphicFrameMkLst>
        </pc:graphicFrameChg>
        <pc:picChg chg="add mod">
          <ac:chgData name="Joey Sanchez" userId="9a5f43db-c27b-4877-bca3-8d89cae52cc6" providerId="ADAL" clId="{BD7F7AA0-D2CC-4620-ABF6-6A806B48EAB3}" dt="2024-04-15T21:40:15.325" v="4550" actId="1076"/>
          <ac:picMkLst>
            <pc:docMk/>
            <pc:sldMk cId="4058220817" sldId="257"/>
            <ac:picMk id="17" creationId="{56D1A48A-6103-1FE2-FEEA-4A741F32A811}"/>
          </ac:picMkLst>
        </pc:picChg>
        <pc:cxnChg chg="add del mod">
          <ac:chgData name="Joey Sanchez" userId="9a5f43db-c27b-4877-bca3-8d89cae52cc6" providerId="ADAL" clId="{BD7F7AA0-D2CC-4620-ABF6-6A806B48EAB3}" dt="2024-04-11T16:50:54.617" v="88" actId="478"/>
          <ac:cxnSpMkLst>
            <pc:docMk/>
            <pc:sldMk cId="4058220817" sldId="257"/>
            <ac:cxnSpMk id="5" creationId="{1D89A842-C90C-8895-889D-479C6E2DFD09}"/>
          </ac:cxnSpMkLst>
        </pc:cxnChg>
      </pc:sldChg>
      <pc:sldChg chg="addSp modSp mod modAnim">
        <pc:chgData name="Joey Sanchez" userId="9a5f43db-c27b-4877-bca3-8d89cae52cc6" providerId="ADAL" clId="{BD7F7AA0-D2CC-4620-ABF6-6A806B48EAB3}" dt="2024-04-15T21:40:27.053" v="4552"/>
        <pc:sldMkLst>
          <pc:docMk/>
          <pc:sldMk cId="1752453689" sldId="258"/>
        </pc:sldMkLst>
        <pc:spChg chg="mod">
          <ac:chgData name="Joey Sanchez" userId="9a5f43db-c27b-4877-bca3-8d89cae52cc6" providerId="ADAL" clId="{BD7F7AA0-D2CC-4620-ABF6-6A806B48EAB3}" dt="2024-04-11T18:46:43.184" v="272" actId="113"/>
          <ac:spMkLst>
            <pc:docMk/>
            <pc:sldMk cId="1752453689" sldId="258"/>
            <ac:spMk id="2" creationId="{F0023481-B198-4143-EADA-ABAEE5E3E08F}"/>
          </ac:spMkLst>
        </pc:spChg>
        <pc:spChg chg="mod">
          <ac:chgData name="Joey Sanchez" userId="9a5f43db-c27b-4877-bca3-8d89cae52cc6" providerId="ADAL" clId="{BD7F7AA0-D2CC-4620-ABF6-6A806B48EAB3}" dt="2024-04-15T21:38:44.840" v="4527" actId="207"/>
          <ac:spMkLst>
            <pc:docMk/>
            <pc:sldMk cId="1752453689" sldId="258"/>
            <ac:spMk id="4" creationId="{C086A520-EE5C-E88B-2900-858858A3BBE7}"/>
          </ac:spMkLst>
        </pc:spChg>
        <pc:spChg chg="mod">
          <ac:chgData name="Joey Sanchez" userId="9a5f43db-c27b-4877-bca3-8d89cae52cc6" providerId="ADAL" clId="{BD7F7AA0-D2CC-4620-ABF6-6A806B48EAB3}" dt="2024-04-15T21:38:47.564" v="4528" actId="207"/>
          <ac:spMkLst>
            <pc:docMk/>
            <pc:sldMk cId="1752453689" sldId="258"/>
            <ac:spMk id="5" creationId="{EAF03C41-D0EB-4D17-7B0C-B56FCBA4C56F}"/>
          </ac:spMkLst>
        </pc:spChg>
        <pc:spChg chg="add mod ord">
          <ac:chgData name="Joey Sanchez" userId="9a5f43db-c27b-4877-bca3-8d89cae52cc6" providerId="ADAL" clId="{BD7F7AA0-D2CC-4620-ABF6-6A806B48EAB3}" dt="2024-04-15T21:38:54.629" v="4529" actId="1076"/>
          <ac:spMkLst>
            <pc:docMk/>
            <pc:sldMk cId="1752453689" sldId="258"/>
            <ac:spMk id="6" creationId="{A59C2388-5566-A5EE-83DD-2A4204F5B929}"/>
          </ac:spMkLst>
        </pc:spChg>
        <pc:picChg chg="add mod">
          <ac:chgData name="Joey Sanchez" userId="9a5f43db-c27b-4877-bca3-8d89cae52cc6" providerId="ADAL" clId="{BD7F7AA0-D2CC-4620-ABF6-6A806B48EAB3}" dt="2024-04-15T21:40:27.053" v="4552"/>
          <ac:picMkLst>
            <pc:docMk/>
            <pc:sldMk cId="1752453689" sldId="258"/>
            <ac:picMk id="7" creationId="{63D5DA3F-66AA-081E-0DC2-4AFFC1E86997}"/>
          </ac:picMkLst>
        </pc:picChg>
      </pc:sldChg>
      <pc:sldChg chg="addSp delSp modSp mod delAnim modAnim addCm modCm modNotesTx">
        <pc:chgData name="Joey Sanchez" userId="9a5f43db-c27b-4877-bca3-8d89cae52cc6" providerId="ADAL" clId="{BD7F7AA0-D2CC-4620-ABF6-6A806B48EAB3}" dt="2024-04-15T22:15:21.397" v="4969" actId="20577"/>
        <pc:sldMkLst>
          <pc:docMk/>
          <pc:sldMk cId="3239602469" sldId="259"/>
        </pc:sldMkLst>
        <pc:spChg chg="mod">
          <ac:chgData name="Joey Sanchez" userId="9a5f43db-c27b-4877-bca3-8d89cae52cc6" providerId="ADAL" clId="{BD7F7AA0-D2CC-4620-ABF6-6A806B48EAB3}" dt="2024-04-11T18:53:32.833" v="277" actId="113"/>
          <ac:spMkLst>
            <pc:docMk/>
            <pc:sldMk cId="3239602469" sldId="259"/>
            <ac:spMk id="2" creationId="{96A35738-5DF9-AC1F-CD48-43AE3D8537F8}"/>
          </ac:spMkLst>
        </pc:spChg>
        <pc:spChg chg="del mod">
          <ac:chgData name="Joey Sanchez" userId="9a5f43db-c27b-4877-bca3-8d89cae52cc6" providerId="ADAL" clId="{BD7F7AA0-D2CC-4620-ABF6-6A806B48EAB3}" dt="2024-04-15T22:01:55.138" v="4631" actId="3680"/>
          <ac:spMkLst>
            <pc:docMk/>
            <pc:sldMk cId="3239602469" sldId="259"/>
            <ac:spMk id="3" creationId="{62642C9D-7C81-6760-ADBA-68DD644FB225}"/>
          </ac:spMkLst>
        </pc:spChg>
        <pc:spChg chg="mod">
          <ac:chgData name="Joey Sanchez" userId="9a5f43db-c27b-4877-bca3-8d89cae52cc6" providerId="ADAL" clId="{BD7F7AA0-D2CC-4620-ABF6-6A806B48EAB3}" dt="2024-04-15T21:53:18.779" v="4599" actId="207"/>
          <ac:spMkLst>
            <pc:docMk/>
            <pc:sldMk cId="3239602469" sldId="259"/>
            <ac:spMk id="4" creationId="{B4D2AC6F-D956-C432-01A9-1A3DA13F8CA8}"/>
          </ac:spMkLst>
        </pc:spChg>
        <pc:spChg chg="mod">
          <ac:chgData name="Joey Sanchez" userId="9a5f43db-c27b-4877-bca3-8d89cae52cc6" providerId="ADAL" clId="{BD7F7AA0-D2CC-4620-ABF6-6A806B48EAB3}" dt="2024-04-15T21:53:21.995" v="4600" actId="207"/>
          <ac:spMkLst>
            <pc:docMk/>
            <pc:sldMk cId="3239602469" sldId="259"/>
            <ac:spMk id="5" creationId="{3584C6F2-7A81-DC10-232B-955FBCAF380B}"/>
          </ac:spMkLst>
        </pc:spChg>
        <pc:spChg chg="add mod ord">
          <ac:chgData name="Joey Sanchez" userId="9a5f43db-c27b-4877-bca3-8d89cae52cc6" providerId="ADAL" clId="{BD7F7AA0-D2CC-4620-ABF6-6A806B48EAB3}" dt="2024-04-15T21:53:14.225" v="4598" actId="167"/>
          <ac:spMkLst>
            <pc:docMk/>
            <pc:sldMk cId="3239602469" sldId="259"/>
            <ac:spMk id="7" creationId="{0C7E026E-C71C-9138-7643-D99B9524A11E}"/>
          </ac:spMkLst>
        </pc:spChg>
        <pc:graphicFrameChg chg="add mod ord modGraphic">
          <ac:chgData name="Joey Sanchez" userId="9a5f43db-c27b-4877-bca3-8d89cae52cc6" providerId="ADAL" clId="{BD7F7AA0-D2CC-4620-ABF6-6A806B48EAB3}" dt="2024-04-15T22:15:21.397" v="4969" actId="20577"/>
          <ac:graphicFrameMkLst>
            <pc:docMk/>
            <pc:sldMk cId="3239602469" sldId="259"/>
            <ac:graphicFrameMk id="8" creationId="{E047EB59-94A3-9BF3-A659-F856A2B30C7C}"/>
          </ac:graphicFrameMkLst>
        </pc:graphicFrameChg>
        <pc:picChg chg="add mod">
          <ac:chgData name="Joey Sanchez" userId="9a5f43db-c27b-4877-bca3-8d89cae52cc6" providerId="ADAL" clId="{BD7F7AA0-D2CC-4620-ABF6-6A806B48EAB3}" dt="2024-04-15T21:40:31.593" v="4555"/>
          <ac:picMkLst>
            <pc:docMk/>
            <pc:sldMk cId="3239602469" sldId="259"/>
            <ac:picMk id="6" creationId="{72FE6E2F-D8A9-52EB-9815-E1F8CBB40A56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Joey Sanchez" userId="9a5f43db-c27b-4877-bca3-8d89cae52cc6" providerId="ADAL" clId="{BD7F7AA0-D2CC-4620-ABF6-6A806B48EAB3}" dt="2024-04-15T22:14:51.591" v="4945"/>
              <pc2:cmMkLst xmlns:pc2="http://schemas.microsoft.com/office/powerpoint/2019/9/main/command">
                <pc:docMk/>
                <pc:sldMk cId="3239602469" sldId="259"/>
                <pc2:cmMk id="{1B610E96-12B3-488C-8D6F-3099F0C0A98A}"/>
              </pc2:cmMkLst>
            </pc226:cmChg>
          </p:ext>
        </pc:extLst>
      </pc:sldChg>
      <pc:sldChg chg="addSp delSp modSp mod delAnim modAnim addCm modCm">
        <pc:chgData name="Joey Sanchez" userId="9a5f43db-c27b-4877-bca3-8d89cae52cc6" providerId="ADAL" clId="{BD7F7AA0-D2CC-4620-ABF6-6A806B48EAB3}" dt="2024-04-15T22:15:28.419" v="4970"/>
        <pc:sldMkLst>
          <pc:docMk/>
          <pc:sldMk cId="1678339941" sldId="260"/>
        </pc:sldMkLst>
        <pc:spChg chg="mod">
          <ac:chgData name="Joey Sanchez" userId="9a5f43db-c27b-4877-bca3-8d89cae52cc6" providerId="ADAL" clId="{BD7F7AA0-D2CC-4620-ABF6-6A806B48EAB3}" dt="2024-04-11T18:53:48.724" v="278" actId="113"/>
          <ac:spMkLst>
            <pc:docMk/>
            <pc:sldMk cId="1678339941" sldId="260"/>
            <ac:spMk id="2" creationId="{3FCEE09F-2781-D30B-0634-BCBAB688F356}"/>
          </ac:spMkLst>
        </pc:spChg>
        <pc:spChg chg="del">
          <ac:chgData name="Joey Sanchez" userId="9a5f43db-c27b-4877-bca3-8d89cae52cc6" providerId="ADAL" clId="{BD7F7AA0-D2CC-4620-ABF6-6A806B48EAB3}" dt="2024-04-15T21:56:12.305" v="4627" actId="478"/>
          <ac:spMkLst>
            <pc:docMk/>
            <pc:sldMk cId="1678339941" sldId="260"/>
            <ac:spMk id="3" creationId="{D9A14FAB-61E0-16A2-C566-CDAD94FC8A4B}"/>
          </ac:spMkLst>
        </pc:spChg>
        <pc:spChg chg="mod">
          <ac:chgData name="Joey Sanchez" userId="9a5f43db-c27b-4877-bca3-8d89cae52cc6" providerId="ADAL" clId="{BD7F7AA0-D2CC-4620-ABF6-6A806B48EAB3}" dt="2024-04-15T21:53:47.524" v="4603" actId="207"/>
          <ac:spMkLst>
            <pc:docMk/>
            <pc:sldMk cId="1678339941" sldId="260"/>
            <ac:spMk id="4" creationId="{709A6BA4-CAA6-4AEB-9272-DEAFB3C265A6}"/>
          </ac:spMkLst>
        </pc:spChg>
        <pc:spChg chg="mod">
          <ac:chgData name="Joey Sanchez" userId="9a5f43db-c27b-4877-bca3-8d89cae52cc6" providerId="ADAL" clId="{BD7F7AA0-D2CC-4620-ABF6-6A806B48EAB3}" dt="2024-04-15T21:53:50.227" v="4604" actId="207"/>
          <ac:spMkLst>
            <pc:docMk/>
            <pc:sldMk cId="1678339941" sldId="260"/>
            <ac:spMk id="5" creationId="{856D154A-A01E-851C-7EAC-6E4949AA3C39}"/>
          </ac:spMkLst>
        </pc:spChg>
        <pc:spChg chg="add mod ord">
          <ac:chgData name="Joey Sanchez" userId="9a5f43db-c27b-4877-bca3-8d89cae52cc6" providerId="ADAL" clId="{BD7F7AA0-D2CC-4620-ABF6-6A806B48EAB3}" dt="2024-04-15T21:53:43.873" v="4602" actId="167"/>
          <ac:spMkLst>
            <pc:docMk/>
            <pc:sldMk cId="1678339941" sldId="260"/>
            <ac:spMk id="7" creationId="{1512DD50-E710-E4FB-EA7B-1BC239D3B569}"/>
          </ac:spMkLst>
        </pc:spChg>
        <pc:spChg chg="add del mod">
          <ac:chgData name="Joey Sanchez" userId="9a5f43db-c27b-4877-bca3-8d89cae52cc6" providerId="ADAL" clId="{BD7F7AA0-D2CC-4620-ABF6-6A806B48EAB3}" dt="2024-04-15T21:56:22.016" v="4629" actId="3680"/>
          <ac:spMkLst>
            <pc:docMk/>
            <pc:sldMk cId="1678339941" sldId="260"/>
            <ac:spMk id="9" creationId="{36E033F7-FE16-922D-1271-28FFC1552D1C}"/>
          </ac:spMkLst>
        </pc:spChg>
        <pc:spChg chg="add del mod">
          <ac:chgData name="Joey Sanchez" userId="9a5f43db-c27b-4877-bca3-8d89cae52cc6" providerId="ADAL" clId="{BD7F7AA0-D2CC-4620-ABF6-6A806B48EAB3}" dt="2024-04-15T22:03:58.425" v="4708" actId="478"/>
          <ac:spMkLst>
            <pc:docMk/>
            <pc:sldMk cId="1678339941" sldId="260"/>
            <ac:spMk id="12" creationId="{E1C71042-1F30-0D22-D09A-41B3D3BFE8E6}"/>
          </ac:spMkLst>
        </pc:spChg>
        <pc:graphicFrameChg chg="add del mod ord modGraphic">
          <ac:chgData name="Joey Sanchez" userId="9a5f43db-c27b-4877-bca3-8d89cae52cc6" providerId="ADAL" clId="{BD7F7AA0-D2CC-4620-ABF6-6A806B48EAB3}" dt="2024-04-15T22:03:55.274" v="4706" actId="478"/>
          <ac:graphicFrameMkLst>
            <pc:docMk/>
            <pc:sldMk cId="1678339941" sldId="260"/>
            <ac:graphicFrameMk id="10" creationId="{EFA5C265-6FE9-1BC1-989D-0A53D6EEEBAC}"/>
          </ac:graphicFrameMkLst>
        </pc:graphicFrameChg>
        <pc:graphicFrameChg chg="add mod">
          <ac:chgData name="Joey Sanchez" userId="9a5f43db-c27b-4877-bca3-8d89cae52cc6" providerId="ADAL" clId="{BD7F7AA0-D2CC-4620-ABF6-6A806B48EAB3}" dt="2024-04-15T22:15:28.419" v="4970"/>
          <ac:graphicFrameMkLst>
            <pc:docMk/>
            <pc:sldMk cId="1678339941" sldId="260"/>
            <ac:graphicFrameMk id="13" creationId="{1439FC34-0618-A7F9-C060-822E858D2902}"/>
          </ac:graphicFrameMkLst>
        </pc:graphicFrameChg>
        <pc:picChg chg="add mod">
          <ac:chgData name="Joey Sanchez" userId="9a5f43db-c27b-4877-bca3-8d89cae52cc6" providerId="ADAL" clId="{BD7F7AA0-D2CC-4620-ABF6-6A806B48EAB3}" dt="2024-04-15T21:40:33.361" v="4556"/>
          <ac:picMkLst>
            <pc:docMk/>
            <pc:sldMk cId="1678339941" sldId="260"/>
            <ac:picMk id="6" creationId="{152C8935-4D6C-1789-0948-8D0655B316B3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Joey Sanchez" userId="9a5f43db-c27b-4877-bca3-8d89cae52cc6" providerId="ADAL" clId="{BD7F7AA0-D2CC-4620-ABF6-6A806B48EAB3}" dt="2024-04-15T22:14:44.060" v="4944"/>
              <pc2:cmMkLst xmlns:pc2="http://schemas.microsoft.com/office/powerpoint/2019/9/main/command">
                <pc:docMk/>
                <pc:sldMk cId="1678339941" sldId="260"/>
                <pc2:cmMk id="{43FB2AE3-68F3-4E2E-8A93-9AABBA6E1469}"/>
              </pc2:cmMkLst>
            </pc226:cmChg>
          </p:ext>
        </pc:extLst>
      </pc:sldChg>
      <pc:sldChg chg="addSp delSp modSp mod delAnim modAnim addCm modCm">
        <pc:chgData name="Joey Sanchez" userId="9a5f43db-c27b-4877-bca3-8d89cae52cc6" providerId="ADAL" clId="{BD7F7AA0-D2CC-4620-ABF6-6A806B48EAB3}" dt="2024-04-15T22:15:31.058" v="4971"/>
        <pc:sldMkLst>
          <pc:docMk/>
          <pc:sldMk cId="3029624652" sldId="261"/>
        </pc:sldMkLst>
        <pc:spChg chg="mod">
          <ac:chgData name="Joey Sanchez" userId="9a5f43db-c27b-4877-bca3-8d89cae52cc6" providerId="ADAL" clId="{BD7F7AA0-D2CC-4620-ABF6-6A806B48EAB3}" dt="2024-04-11T18:53:51.619" v="279" actId="113"/>
          <ac:spMkLst>
            <pc:docMk/>
            <pc:sldMk cId="3029624652" sldId="261"/>
            <ac:spMk id="2" creationId="{8AD09781-4A9F-967D-9067-AC4C7FD3EF73}"/>
          </ac:spMkLst>
        </pc:spChg>
        <pc:spChg chg="del">
          <ac:chgData name="Joey Sanchez" userId="9a5f43db-c27b-4877-bca3-8d89cae52cc6" providerId="ADAL" clId="{BD7F7AA0-D2CC-4620-ABF6-6A806B48EAB3}" dt="2024-04-15T22:04:13.482" v="4710" actId="478"/>
          <ac:spMkLst>
            <pc:docMk/>
            <pc:sldMk cId="3029624652" sldId="261"/>
            <ac:spMk id="3" creationId="{9A0451B4-1E25-3301-479D-4F715773119A}"/>
          </ac:spMkLst>
        </pc:spChg>
        <pc:spChg chg="mod">
          <ac:chgData name="Joey Sanchez" userId="9a5f43db-c27b-4877-bca3-8d89cae52cc6" providerId="ADAL" clId="{BD7F7AA0-D2CC-4620-ABF6-6A806B48EAB3}" dt="2024-04-15T21:54:03.012" v="4607" actId="207"/>
          <ac:spMkLst>
            <pc:docMk/>
            <pc:sldMk cId="3029624652" sldId="261"/>
            <ac:spMk id="4" creationId="{642209DA-A089-86A1-25ED-DB57573F70DB}"/>
          </ac:spMkLst>
        </pc:spChg>
        <pc:spChg chg="mod">
          <ac:chgData name="Joey Sanchez" userId="9a5f43db-c27b-4877-bca3-8d89cae52cc6" providerId="ADAL" clId="{BD7F7AA0-D2CC-4620-ABF6-6A806B48EAB3}" dt="2024-04-15T21:54:05.858" v="4608" actId="207"/>
          <ac:spMkLst>
            <pc:docMk/>
            <pc:sldMk cId="3029624652" sldId="261"/>
            <ac:spMk id="5" creationId="{F41E543F-BB1A-EEA3-4BC4-40AECFE50066}"/>
          </ac:spMkLst>
        </pc:spChg>
        <pc:spChg chg="add mod ord">
          <ac:chgData name="Joey Sanchez" userId="9a5f43db-c27b-4877-bca3-8d89cae52cc6" providerId="ADAL" clId="{BD7F7AA0-D2CC-4620-ABF6-6A806B48EAB3}" dt="2024-04-15T21:53:59.293" v="4606" actId="167"/>
          <ac:spMkLst>
            <pc:docMk/>
            <pc:sldMk cId="3029624652" sldId="261"/>
            <ac:spMk id="7" creationId="{115744B9-6B7F-A603-535E-6F409CAF67F9}"/>
          </ac:spMkLst>
        </pc:spChg>
        <pc:spChg chg="add del mod">
          <ac:chgData name="Joey Sanchez" userId="9a5f43db-c27b-4877-bca3-8d89cae52cc6" providerId="ADAL" clId="{BD7F7AA0-D2CC-4620-ABF6-6A806B48EAB3}" dt="2024-04-15T22:04:22.263" v="4714" actId="478"/>
          <ac:spMkLst>
            <pc:docMk/>
            <pc:sldMk cId="3029624652" sldId="261"/>
            <ac:spMk id="9" creationId="{A866FB2B-F941-ACD7-6BAA-9BACF2FF80D0}"/>
          </ac:spMkLst>
        </pc:spChg>
        <pc:graphicFrameChg chg="add mod">
          <ac:chgData name="Joey Sanchez" userId="9a5f43db-c27b-4877-bca3-8d89cae52cc6" providerId="ADAL" clId="{BD7F7AA0-D2CC-4620-ABF6-6A806B48EAB3}" dt="2024-04-15T22:15:31.058" v="4971"/>
          <ac:graphicFrameMkLst>
            <pc:docMk/>
            <pc:sldMk cId="3029624652" sldId="261"/>
            <ac:graphicFrameMk id="10" creationId="{FC255342-F04D-A73C-CCF9-3AA8B2BE6139}"/>
          </ac:graphicFrameMkLst>
        </pc:graphicFrameChg>
        <pc:picChg chg="add mod">
          <ac:chgData name="Joey Sanchez" userId="9a5f43db-c27b-4877-bca3-8d89cae52cc6" providerId="ADAL" clId="{BD7F7AA0-D2CC-4620-ABF6-6A806B48EAB3}" dt="2024-04-15T21:40:35.467" v="4557"/>
          <ac:picMkLst>
            <pc:docMk/>
            <pc:sldMk cId="3029624652" sldId="261"/>
            <ac:picMk id="6" creationId="{92CD6D26-B12C-BCB3-8285-7F6F216B3DB1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Joey Sanchez" userId="9a5f43db-c27b-4877-bca3-8d89cae52cc6" providerId="ADAL" clId="{BD7F7AA0-D2CC-4620-ABF6-6A806B48EAB3}" dt="2024-04-15T22:14:37.594" v="4943"/>
              <pc2:cmMkLst xmlns:pc2="http://schemas.microsoft.com/office/powerpoint/2019/9/main/command">
                <pc:docMk/>
                <pc:sldMk cId="3029624652" sldId="261"/>
                <pc2:cmMk id="{56B2FB2E-0C48-4223-A15E-BF5DB38707A4}"/>
              </pc2:cmMkLst>
            </pc226:cmChg>
          </p:ext>
        </pc:extLst>
      </pc:sldChg>
      <pc:sldChg chg="modSp del mod ord">
        <pc:chgData name="Joey Sanchez" userId="9a5f43db-c27b-4877-bca3-8d89cae52cc6" providerId="ADAL" clId="{BD7F7AA0-D2CC-4620-ABF6-6A806B48EAB3}" dt="2024-04-11T18:54:27.116" v="283" actId="47"/>
        <pc:sldMkLst>
          <pc:docMk/>
          <pc:sldMk cId="931209283" sldId="262"/>
        </pc:sldMkLst>
        <pc:spChg chg="mod">
          <ac:chgData name="Joey Sanchez" userId="9a5f43db-c27b-4877-bca3-8d89cae52cc6" providerId="ADAL" clId="{BD7F7AA0-D2CC-4620-ABF6-6A806B48EAB3}" dt="2024-04-11T18:53:55.282" v="280" actId="113"/>
          <ac:spMkLst>
            <pc:docMk/>
            <pc:sldMk cId="931209283" sldId="262"/>
            <ac:spMk id="2" creationId="{6EC7DC5C-030A-4F30-6702-4310EB23D4AC}"/>
          </ac:spMkLst>
        </pc:spChg>
      </pc:sldChg>
      <pc:sldChg chg="addSp modSp mod ord modAnim">
        <pc:chgData name="Joey Sanchez" userId="9a5f43db-c27b-4877-bca3-8d89cae52cc6" providerId="ADAL" clId="{BD7F7AA0-D2CC-4620-ABF6-6A806B48EAB3}" dt="2024-04-15T21:52:17.435" v="4588" actId="207"/>
        <pc:sldMkLst>
          <pc:docMk/>
          <pc:sldMk cId="97843029" sldId="263"/>
        </pc:sldMkLst>
        <pc:spChg chg="mod">
          <ac:chgData name="Joey Sanchez" userId="9a5f43db-c27b-4877-bca3-8d89cae52cc6" providerId="ADAL" clId="{BD7F7AA0-D2CC-4620-ABF6-6A806B48EAB3}" dt="2024-04-11T18:55:01.149" v="286" actId="113"/>
          <ac:spMkLst>
            <pc:docMk/>
            <pc:sldMk cId="97843029" sldId="263"/>
            <ac:spMk id="2" creationId="{B75826DC-2057-B9C0-DC0C-CC306E01329D}"/>
          </ac:spMkLst>
        </pc:spChg>
        <pc:spChg chg="mod">
          <ac:chgData name="Joey Sanchez" userId="9a5f43db-c27b-4877-bca3-8d89cae52cc6" providerId="ADAL" clId="{BD7F7AA0-D2CC-4620-ABF6-6A806B48EAB3}" dt="2024-04-15T21:52:14.818" v="4587" actId="207"/>
          <ac:spMkLst>
            <pc:docMk/>
            <pc:sldMk cId="97843029" sldId="263"/>
            <ac:spMk id="4" creationId="{54C3CEA0-3024-62F6-D84B-DD701198507F}"/>
          </ac:spMkLst>
        </pc:spChg>
        <pc:spChg chg="mod">
          <ac:chgData name="Joey Sanchez" userId="9a5f43db-c27b-4877-bca3-8d89cae52cc6" providerId="ADAL" clId="{BD7F7AA0-D2CC-4620-ABF6-6A806B48EAB3}" dt="2024-04-15T21:52:17.435" v="4588" actId="207"/>
          <ac:spMkLst>
            <pc:docMk/>
            <pc:sldMk cId="97843029" sldId="263"/>
            <ac:spMk id="5" creationId="{6622EFCA-E737-EE13-9A96-855C22E9C975}"/>
          </ac:spMkLst>
        </pc:spChg>
        <pc:spChg chg="add mod">
          <ac:chgData name="Joey Sanchez" userId="9a5f43db-c27b-4877-bca3-8d89cae52cc6" providerId="ADAL" clId="{BD7F7AA0-D2CC-4620-ABF6-6A806B48EAB3}" dt="2024-04-15T21:37:45.637" v="4520" actId="1076"/>
          <ac:spMkLst>
            <pc:docMk/>
            <pc:sldMk cId="97843029" sldId="263"/>
            <ac:spMk id="6" creationId="{181B1022-E6BB-BA54-9FA3-25E9E3B23759}"/>
          </ac:spMkLst>
        </pc:spChg>
        <pc:spChg chg="add mod ord">
          <ac:chgData name="Joey Sanchez" userId="9a5f43db-c27b-4877-bca3-8d89cae52cc6" providerId="ADAL" clId="{BD7F7AA0-D2CC-4620-ABF6-6A806B48EAB3}" dt="2024-04-15T21:52:08.703" v="4586" actId="167"/>
          <ac:spMkLst>
            <pc:docMk/>
            <pc:sldMk cId="97843029" sldId="263"/>
            <ac:spMk id="8" creationId="{0B4AA37B-FFBB-5CB0-55FF-A9B84F747C7C}"/>
          </ac:spMkLst>
        </pc:spChg>
        <pc:picChg chg="add mod">
          <ac:chgData name="Joey Sanchez" userId="9a5f43db-c27b-4877-bca3-8d89cae52cc6" providerId="ADAL" clId="{BD7F7AA0-D2CC-4620-ABF6-6A806B48EAB3}" dt="2024-04-15T21:40:28.602" v="4553"/>
          <ac:picMkLst>
            <pc:docMk/>
            <pc:sldMk cId="97843029" sldId="263"/>
            <ac:picMk id="7" creationId="{4079C9F0-BC5E-DB34-400A-B24F660B2D57}"/>
          </ac:picMkLst>
        </pc:picChg>
      </pc:sldChg>
      <pc:sldChg chg="addSp modSp del mod">
        <pc:chgData name="Joey Sanchez" userId="9a5f43db-c27b-4877-bca3-8d89cae52cc6" providerId="ADAL" clId="{BD7F7AA0-D2CC-4620-ABF6-6A806B48EAB3}" dt="2024-04-15T17:46:39.591" v="3153" actId="2696"/>
        <pc:sldMkLst>
          <pc:docMk/>
          <pc:sldMk cId="2344844298" sldId="264"/>
        </pc:sldMkLst>
        <pc:spChg chg="mod">
          <ac:chgData name="Joey Sanchez" userId="9a5f43db-c27b-4877-bca3-8d89cae52cc6" providerId="ADAL" clId="{BD7F7AA0-D2CC-4620-ABF6-6A806B48EAB3}" dt="2024-04-11T18:55:04.007" v="287" actId="113"/>
          <ac:spMkLst>
            <pc:docMk/>
            <pc:sldMk cId="2344844298" sldId="264"/>
            <ac:spMk id="2" creationId="{71FF69CC-0178-53FF-54A7-8E300B9D2763}"/>
          </ac:spMkLst>
        </pc:spChg>
        <pc:spChg chg="mod">
          <ac:chgData name="Joey Sanchez" userId="9a5f43db-c27b-4877-bca3-8d89cae52cc6" providerId="ADAL" clId="{BD7F7AA0-D2CC-4620-ABF6-6A806B48EAB3}" dt="2024-04-11T21:42:48.364" v="2099" actId="1076"/>
          <ac:spMkLst>
            <pc:docMk/>
            <pc:sldMk cId="2344844298" sldId="264"/>
            <ac:spMk id="3" creationId="{2E8CF1B3-77E0-9437-97BB-4154C6B0A222}"/>
          </ac:spMkLst>
        </pc:spChg>
        <pc:graphicFrameChg chg="add mod modGraphic">
          <ac:chgData name="Joey Sanchez" userId="9a5f43db-c27b-4877-bca3-8d89cae52cc6" providerId="ADAL" clId="{BD7F7AA0-D2CC-4620-ABF6-6A806B48EAB3}" dt="2024-04-11T21:38:52.754" v="2079" actId="20577"/>
          <ac:graphicFrameMkLst>
            <pc:docMk/>
            <pc:sldMk cId="2344844298" sldId="264"/>
            <ac:graphicFrameMk id="6" creationId="{A2866754-EBCC-E569-B8F5-856890D38F72}"/>
          </ac:graphicFrameMkLst>
        </pc:graphicFrameChg>
      </pc:sldChg>
      <pc:sldChg chg="addSp modSp mod ord modAnim">
        <pc:chgData name="Joey Sanchez" userId="9a5f43db-c27b-4877-bca3-8d89cae52cc6" providerId="ADAL" clId="{BD7F7AA0-D2CC-4620-ABF6-6A806B48EAB3}" dt="2024-04-15T21:52:33.778" v="4592" actId="207"/>
        <pc:sldMkLst>
          <pc:docMk/>
          <pc:sldMk cId="2767169205" sldId="265"/>
        </pc:sldMkLst>
        <pc:spChg chg="mod">
          <ac:chgData name="Joey Sanchez" userId="9a5f43db-c27b-4877-bca3-8d89cae52cc6" providerId="ADAL" clId="{BD7F7AA0-D2CC-4620-ABF6-6A806B48EAB3}" dt="2024-04-11T18:55:09.203" v="288" actId="113"/>
          <ac:spMkLst>
            <pc:docMk/>
            <pc:sldMk cId="2767169205" sldId="265"/>
            <ac:spMk id="2" creationId="{C8476E42-E3A7-E66F-CFF4-9F13800D4211}"/>
          </ac:spMkLst>
        </pc:spChg>
        <pc:spChg chg="mod">
          <ac:chgData name="Joey Sanchez" userId="9a5f43db-c27b-4877-bca3-8d89cae52cc6" providerId="ADAL" clId="{BD7F7AA0-D2CC-4620-ABF6-6A806B48EAB3}" dt="2024-04-15T21:52:28.986" v="4591" actId="207"/>
          <ac:spMkLst>
            <pc:docMk/>
            <pc:sldMk cId="2767169205" sldId="265"/>
            <ac:spMk id="4" creationId="{0F7E5347-14AB-A2A5-D56F-66E94092D2D2}"/>
          </ac:spMkLst>
        </pc:spChg>
        <pc:spChg chg="mod">
          <ac:chgData name="Joey Sanchez" userId="9a5f43db-c27b-4877-bca3-8d89cae52cc6" providerId="ADAL" clId="{BD7F7AA0-D2CC-4620-ABF6-6A806B48EAB3}" dt="2024-04-15T21:52:33.778" v="4592" actId="207"/>
          <ac:spMkLst>
            <pc:docMk/>
            <pc:sldMk cId="2767169205" sldId="265"/>
            <ac:spMk id="5" creationId="{48FF96BD-452F-91AB-1CE9-80C2F7019AE0}"/>
          </ac:spMkLst>
        </pc:spChg>
        <pc:spChg chg="add mod ord">
          <ac:chgData name="Joey Sanchez" userId="9a5f43db-c27b-4877-bca3-8d89cae52cc6" providerId="ADAL" clId="{BD7F7AA0-D2CC-4620-ABF6-6A806B48EAB3}" dt="2024-04-15T21:52:24.099" v="4590" actId="167"/>
          <ac:spMkLst>
            <pc:docMk/>
            <pc:sldMk cId="2767169205" sldId="265"/>
            <ac:spMk id="7" creationId="{8F319A21-212B-0B00-A516-2F268ABD6B1B}"/>
          </ac:spMkLst>
        </pc:spChg>
        <pc:picChg chg="add mod">
          <ac:chgData name="Joey Sanchez" userId="9a5f43db-c27b-4877-bca3-8d89cae52cc6" providerId="ADAL" clId="{BD7F7AA0-D2CC-4620-ABF6-6A806B48EAB3}" dt="2024-04-15T21:40:29.953" v="4554"/>
          <ac:picMkLst>
            <pc:docMk/>
            <pc:sldMk cId="2767169205" sldId="265"/>
            <ac:picMk id="6" creationId="{3B3F6761-A9AB-7B50-AEC2-D9407D5D2E7C}"/>
          </ac:picMkLst>
        </pc:picChg>
      </pc:sldChg>
      <pc:sldChg chg="addSp delSp modSp add mod setBg modAnim">
        <pc:chgData name="Joey Sanchez" userId="9a5f43db-c27b-4877-bca3-8d89cae52cc6" providerId="ADAL" clId="{BD7F7AA0-D2CC-4620-ABF6-6A806B48EAB3}" dt="2024-04-15T21:53:00.147" v="4596" actId="207"/>
        <pc:sldMkLst>
          <pc:docMk/>
          <pc:sldMk cId="821922385" sldId="266"/>
        </pc:sldMkLst>
        <pc:spChg chg="mod">
          <ac:chgData name="Joey Sanchez" userId="9a5f43db-c27b-4877-bca3-8d89cae52cc6" providerId="ADAL" clId="{BD7F7AA0-D2CC-4620-ABF6-6A806B48EAB3}" dt="2024-04-11T18:45:00.534" v="258" actId="404"/>
          <ac:spMkLst>
            <pc:docMk/>
            <pc:sldMk cId="821922385" sldId="266"/>
            <ac:spMk id="2" creationId="{0A87351B-983F-D540-F258-079C4D229885}"/>
          </ac:spMkLst>
        </pc:spChg>
        <pc:spChg chg="del mod">
          <ac:chgData name="Joey Sanchez" userId="9a5f43db-c27b-4877-bca3-8d89cae52cc6" providerId="ADAL" clId="{BD7F7AA0-D2CC-4620-ABF6-6A806B48EAB3}" dt="2024-04-11T18:33:19.012" v="95" actId="1957"/>
          <ac:spMkLst>
            <pc:docMk/>
            <pc:sldMk cId="821922385" sldId="266"/>
            <ac:spMk id="3" creationId="{285974F8-DDA2-A91B-895A-25447DB8555B}"/>
          </ac:spMkLst>
        </pc:spChg>
        <pc:spChg chg="add del">
          <ac:chgData name="Joey Sanchez" userId="9a5f43db-c27b-4877-bca3-8d89cae52cc6" providerId="ADAL" clId="{BD7F7AA0-D2CC-4620-ABF6-6A806B48EAB3}" dt="2024-04-11T18:37:54.189" v="123" actId="11529"/>
          <ac:spMkLst>
            <pc:docMk/>
            <pc:sldMk cId="821922385" sldId="266"/>
            <ac:spMk id="7" creationId="{DB26FBAF-C042-233F-11E3-A95AE4700D85}"/>
          </ac:spMkLst>
        </pc:spChg>
        <pc:spChg chg="add mod">
          <ac:chgData name="Joey Sanchez" userId="9a5f43db-c27b-4877-bca3-8d89cae52cc6" providerId="ADAL" clId="{BD7F7AA0-D2CC-4620-ABF6-6A806B48EAB3}" dt="2024-04-11T18:38:43.491" v="151" actId="1076"/>
          <ac:spMkLst>
            <pc:docMk/>
            <pc:sldMk cId="821922385" sldId="266"/>
            <ac:spMk id="8" creationId="{1F123A31-FF05-2F22-AE69-3F86A4FC75DC}"/>
          </ac:spMkLst>
        </pc:spChg>
        <pc:spChg chg="add mod">
          <ac:chgData name="Joey Sanchez" userId="9a5f43db-c27b-4877-bca3-8d89cae52cc6" providerId="ADAL" clId="{BD7F7AA0-D2CC-4620-ABF6-6A806B48EAB3}" dt="2024-04-11T18:38:26.968" v="130" actId="207"/>
          <ac:spMkLst>
            <pc:docMk/>
            <pc:sldMk cId="821922385" sldId="266"/>
            <ac:spMk id="9" creationId="{FD11FF91-2916-CE73-C0F6-F51584D3596C}"/>
          </ac:spMkLst>
        </pc:spChg>
        <pc:spChg chg="add mod">
          <ac:chgData name="Joey Sanchez" userId="9a5f43db-c27b-4877-bca3-8d89cae52cc6" providerId="ADAL" clId="{BD7F7AA0-D2CC-4620-ABF6-6A806B48EAB3}" dt="2024-04-11T18:38:50.595" v="154" actId="14100"/>
          <ac:spMkLst>
            <pc:docMk/>
            <pc:sldMk cId="821922385" sldId="266"/>
            <ac:spMk id="10" creationId="{D6F2A340-250A-E34E-D46A-B64EF6E6FCC6}"/>
          </ac:spMkLst>
        </pc:spChg>
        <pc:spChg chg="add mod">
          <ac:chgData name="Joey Sanchez" userId="9a5f43db-c27b-4877-bca3-8d89cae52cc6" providerId="ADAL" clId="{BD7F7AA0-D2CC-4620-ABF6-6A806B48EAB3}" dt="2024-04-11T18:39:09.418" v="176" actId="1076"/>
          <ac:spMkLst>
            <pc:docMk/>
            <pc:sldMk cId="821922385" sldId="266"/>
            <ac:spMk id="11" creationId="{D57414E8-86B2-3942-B08F-C142BCA164DB}"/>
          </ac:spMkLst>
        </pc:spChg>
        <pc:spChg chg="add mod">
          <ac:chgData name="Joey Sanchez" userId="9a5f43db-c27b-4877-bca3-8d89cae52cc6" providerId="ADAL" clId="{BD7F7AA0-D2CC-4620-ABF6-6A806B48EAB3}" dt="2024-04-15T20:09:57.149" v="4069" actId="207"/>
          <ac:spMkLst>
            <pc:docMk/>
            <pc:sldMk cId="821922385" sldId="266"/>
            <ac:spMk id="12" creationId="{AB6C1ED8-1D9F-7C85-3416-3D8A886F002A}"/>
          </ac:spMkLst>
        </pc:spChg>
        <pc:spChg chg="add del mod ord">
          <ac:chgData name="Joey Sanchez" userId="9a5f43db-c27b-4877-bca3-8d89cae52cc6" providerId="ADAL" clId="{BD7F7AA0-D2CC-4620-ABF6-6A806B48EAB3}" dt="2024-04-15T20:10:19.130" v="4075" actId="478"/>
          <ac:spMkLst>
            <pc:docMk/>
            <pc:sldMk cId="821922385" sldId="266"/>
            <ac:spMk id="13" creationId="{8C859FFC-818F-1291-9BF2-82F42A2D8C55}"/>
          </ac:spMkLst>
        </pc:spChg>
        <pc:spChg chg="mod">
          <ac:chgData name="Joey Sanchez" userId="9a5f43db-c27b-4877-bca3-8d89cae52cc6" providerId="ADAL" clId="{BD7F7AA0-D2CC-4620-ABF6-6A806B48EAB3}" dt="2024-04-15T21:52:56.938" v="4595" actId="207"/>
          <ac:spMkLst>
            <pc:docMk/>
            <pc:sldMk cId="821922385" sldId="266"/>
            <ac:spMk id="14" creationId="{FB7EB1F3-70FC-1652-39E8-0A33B8F45F17}"/>
          </ac:spMkLst>
        </pc:spChg>
        <pc:spChg chg="mod">
          <ac:chgData name="Joey Sanchez" userId="9a5f43db-c27b-4877-bca3-8d89cae52cc6" providerId="ADAL" clId="{BD7F7AA0-D2CC-4620-ABF6-6A806B48EAB3}" dt="2024-04-15T21:53:00.147" v="4596" actId="207"/>
          <ac:spMkLst>
            <pc:docMk/>
            <pc:sldMk cId="821922385" sldId="266"/>
            <ac:spMk id="15" creationId="{088CD753-DC8F-0FBB-FC73-80E031248ABB}"/>
          </ac:spMkLst>
        </pc:spChg>
        <pc:spChg chg="add del mod">
          <ac:chgData name="Joey Sanchez" userId="9a5f43db-c27b-4877-bca3-8d89cae52cc6" providerId="ADAL" clId="{BD7F7AA0-D2CC-4620-ABF6-6A806B48EAB3}" dt="2024-04-11T21:28:22.457" v="1953"/>
          <ac:spMkLst>
            <pc:docMk/>
            <pc:sldMk cId="821922385" sldId="266"/>
            <ac:spMk id="16" creationId="{7C6D37B2-9F5D-1633-D071-DCF129B36E1C}"/>
          </ac:spMkLst>
        </pc:spChg>
        <pc:spChg chg="add del mod">
          <ac:chgData name="Joey Sanchez" userId="9a5f43db-c27b-4877-bca3-8d89cae52cc6" providerId="ADAL" clId="{BD7F7AA0-D2CC-4620-ABF6-6A806B48EAB3}" dt="2024-04-11T21:32:11.776" v="1957" actId="478"/>
          <ac:spMkLst>
            <pc:docMk/>
            <pc:sldMk cId="821922385" sldId="266"/>
            <ac:spMk id="17" creationId="{806839BC-E54D-1884-6048-8D5D1049051E}"/>
          </ac:spMkLst>
        </pc:spChg>
        <pc:spChg chg="add del mod">
          <ac:chgData name="Joey Sanchez" userId="9a5f43db-c27b-4877-bca3-8d89cae52cc6" providerId="ADAL" clId="{BD7F7AA0-D2CC-4620-ABF6-6A806B48EAB3}" dt="2024-04-15T20:10:24.410" v="4077" actId="478"/>
          <ac:spMkLst>
            <pc:docMk/>
            <pc:sldMk cId="821922385" sldId="266"/>
            <ac:spMk id="18" creationId="{DB953B39-6D93-AF78-8016-6C9FA2258260}"/>
          </ac:spMkLst>
        </pc:spChg>
        <pc:spChg chg="add mod ord">
          <ac:chgData name="Joey Sanchez" userId="9a5f43db-c27b-4877-bca3-8d89cae52cc6" providerId="ADAL" clId="{BD7F7AA0-D2CC-4620-ABF6-6A806B48EAB3}" dt="2024-04-15T21:52:51.649" v="4594" actId="167"/>
          <ac:spMkLst>
            <pc:docMk/>
            <pc:sldMk cId="821922385" sldId="266"/>
            <ac:spMk id="20" creationId="{F8A02BD9-CB5B-A22F-41AC-27085DC45EEE}"/>
          </ac:spMkLst>
        </pc:spChg>
        <pc:graphicFrameChg chg="add mod">
          <ac:chgData name="Joey Sanchez" userId="9a5f43db-c27b-4877-bca3-8d89cae52cc6" providerId="ADAL" clId="{BD7F7AA0-D2CC-4620-ABF6-6A806B48EAB3}" dt="2024-04-11T21:25:55.706" v="1934"/>
          <ac:graphicFrameMkLst>
            <pc:docMk/>
            <pc:sldMk cId="821922385" sldId="266"/>
            <ac:graphicFrameMk id="6" creationId="{BCFB6264-DA1C-953A-8DF8-E6EB4E9CBF46}"/>
          </ac:graphicFrameMkLst>
        </pc:graphicFrameChg>
        <pc:picChg chg="add mod">
          <ac:chgData name="Joey Sanchez" userId="9a5f43db-c27b-4877-bca3-8d89cae52cc6" providerId="ADAL" clId="{BD7F7AA0-D2CC-4620-ABF6-6A806B48EAB3}" dt="2024-04-15T21:40:25.027" v="4551"/>
          <ac:picMkLst>
            <pc:docMk/>
            <pc:sldMk cId="821922385" sldId="266"/>
            <ac:picMk id="19" creationId="{7043A99B-6A05-A37D-9CEA-82046757B70F}"/>
          </ac:picMkLst>
        </pc:picChg>
      </pc:sldChg>
      <pc:sldChg chg="modSp add del mod modTransition">
        <pc:chgData name="Joey Sanchez" userId="9a5f43db-c27b-4877-bca3-8d89cae52cc6" providerId="ADAL" clId="{BD7F7AA0-D2CC-4620-ABF6-6A806B48EAB3}" dt="2024-04-11T16:45:35.434" v="85" actId="2696"/>
        <pc:sldMkLst>
          <pc:docMk/>
          <pc:sldMk cId="966623980" sldId="266"/>
        </pc:sldMkLst>
        <pc:spChg chg="mod">
          <ac:chgData name="Joey Sanchez" userId="9a5f43db-c27b-4877-bca3-8d89cae52cc6" providerId="ADAL" clId="{BD7F7AA0-D2CC-4620-ABF6-6A806B48EAB3}" dt="2024-04-11T16:41:45.400" v="69" actId="20577"/>
          <ac:spMkLst>
            <pc:docMk/>
            <pc:sldMk cId="966623980" sldId="266"/>
            <ac:spMk id="3" creationId="{285974F8-DDA2-A91B-895A-25447DB8555B}"/>
          </ac:spMkLst>
        </pc:spChg>
      </pc:sldChg>
      <pc:sldChg chg="addSp delSp modSp new mod ord addCm">
        <pc:chgData name="Joey Sanchez" userId="9a5f43db-c27b-4877-bca3-8d89cae52cc6" providerId="ADAL" clId="{BD7F7AA0-D2CC-4620-ABF6-6A806B48EAB3}" dt="2024-04-15T22:13:02.315" v="4939" actId="27636"/>
        <pc:sldMkLst>
          <pc:docMk/>
          <pc:sldMk cId="20166151" sldId="267"/>
        </pc:sldMkLst>
        <pc:spChg chg="mod">
          <ac:chgData name="Joey Sanchez" userId="9a5f43db-c27b-4877-bca3-8d89cae52cc6" providerId="ADAL" clId="{BD7F7AA0-D2CC-4620-ABF6-6A806B48EAB3}" dt="2024-04-11T20:15:11.660" v="1880" actId="113"/>
          <ac:spMkLst>
            <pc:docMk/>
            <pc:sldMk cId="20166151" sldId="267"/>
            <ac:spMk id="2" creationId="{D376B981-5A7F-E6B8-9282-F23D889D110E}"/>
          </ac:spMkLst>
        </pc:spChg>
        <pc:spChg chg="mod">
          <ac:chgData name="Joey Sanchez" userId="9a5f43db-c27b-4877-bca3-8d89cae52cc6" providerId="ADAL" clId="{BD7F7AA0-D2CC-4620-ABF6-6A806B48EAB3}" dt="2024-04-15T22:13:02.315" v="4939" actId="27636"/>
          <ac:spMkLst>
            <pc:docMk/>
            <pc:sldMk cId="20166151" sldId="267"/>
            <ac:spMk id="3" creationId="{502F37ED-EF73-7F08-A31F-2B82C789FF2D}"/>
          </ac:spMkLst>
        </pc:spChg>
        <pc:spChg chg="mod">
          <ac:chgData name="Joey Sanchez" userId="9a5f43db-c27b-4877-bca3-8d89cae52cc6" providerId="ADAL" clId="{BD7F7AA0-D2CC-4620-ABF6-6A806B48EAB3}" dt="2024-04-15T19:17:36.507" v="3393" actId="20577"/>
          <ac:spMkLst>
            <pc:docMk/>
            <pc:sldMk cId="20166151" sldId="267"/>
            <ac:spMk id="5" creationId="{4CDC37F1-B277-0F38-0173-FD6A637A2FE3}"/>
          </ac:spMkLst>
        </pc:spChg>
        <pc:spChg chg="add del mod">
          <ac:chgData name="Joey Sanchez" userId="9a5f43db-c27b-4877-bca3-8d89cae52cc6" providerId="ADAL" clId="{BD7F7AA0-D2CC-4620-ABF6-6A806B48EAB3}" dt="2024-04-15T19:17:24.840" v="3387"/>
          <ac:spMkLst>
            <pc:docMk/>
            <pc:sldMk cId="20166151" sldId="267"/>
            <ac:spMk id="6" creationId="{672E592E-AE93-0693-0B2B-8A744C6F3104}"/>
          </ac:spMkLst>
        </pc:spChg>
        <pc:picChg chg="add del mod">
          <ac:chgData name="Joey Sanchez" userId="9a5f43db-c27b-4877-bca3-8d89cae52cc6" providerId="ADAL" clId="{BD7F7AA0-D2CC-4620-ABF6-6A806B48EAB3}" dt="2024-04-15T21:31:50.304" v="4463" actId="21"/>
          <ac:picMkLst>
            <pc:docMk/>
            <pc:sldMk cId="20166151" sldId="267"/>
            <ac:picMk id="8" creationId="{111525D3-76EC-7517-36BD-90CBFC1551E0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oey Sanchez" userId="9a5f43db-c27b-4877-bca3-8d89cae52cc6" providerId="ADAL" clId="{BD7F7AA0-D2CC-4620-ABF6-6A806B48EAB3}" dt="2024-04-11T21:33:17.600" v="1958"/>
              <pc2:cmMkLst xmlns:pc2="http://schemas.microsoft.com/office/powerpoint/2019/9/main/command">
                <pc:docMk/>
                <pc:sldMk cId="20166151" sldId="267"/>
                <pc2:cmMk id="{114166E8-65B1-4A4C-ABD1-B8CFD0F7B312}"/>
              </pc2:cmMkLst>
            </pc226:cmChg>
          </p:ext>
        </pc:extLst>
      </pc:sldChg>
      <pc:sldChg chg="addSp delSp modSp add mod modClrScheme chgLayout">
        <pc:chgData name="Joey Sanchez" userId="9a5f43db-c27b-4877-bca3-8d89cae52cc6" providerId="ADAL" clId="{BD7F7AA0-D2CC-4620-ABF6-6A806B48EAB3}" dt="2024-04-15T17:45:43.691" v="3151" actId="113"/>
        <pc:sldMkLst>
          <pc:docMk/>
          <pc:sldMk cId="771819050" sldId="268"/>
        </pc:sldMkLst>
        <pc:spChg chg="mod ord">
          <ac:chgData name="Joey Sanchez" userId="9a5f43db-c27b-4877-bca3-8d89cae52cc6" providerId="ADAL" clId="{BD7F7AA0-D2CC-4620-ABF6-6A806B48EAB3}" dt="2024-04-15T17:41:12.951" v="2946" actId="20577"/>
          <ac:spMkLst>
            <pc:docMk/>
            <pc:sldMk cId="771819050" sldId="268"/>
            <ac:spMk id="2" creationId="{C8476E42-E3A7-E66F-CFF4-9F13800D4211}"/>
          </ac:spMkLst>
        </pc:spChg>
        <pc:spChg chg="del mod ord">
          <ac:chgData name="Joey Sanchez" userId="9a5f43db-c27b-4877-bca3-8d89cae52cc6" providerId="ADAL" clId="{BD7F7AA0-D2CC-4620-ABF6-6A806B48EAB3}" dt="2024-04-11T21:47:01.260" v="2140" actId="478"/>
          <ac:spMkLst>
            <pc:docMk/>
            <pc:sldMk cId="771819050" sldId="268"/>
            <ac:spMk id="3" creationId="{C528D849-21C9-DE3A-F877-D27449C0DFC5}"/>
          </ac:spMkLst>
        </pc:spChg>
        <pc:spChg chg="mod ord">
          <ac:chgData name="Joey Sanchez" userId="9a5f43db-c27b-4877-bca3-8d89cae52cc6" providerId="ADAL" clId="{BD7F7AA0-D2CC-4620-ABF6-6A806B48EAB3}" dt="2024-04-11T21:47:53.397" v="2144" actId="700"/>
          <ac:spMkLst>
            <pc:docMk/>
            <pc:sldMk cId="771819050" sldId="268"/>
            <ac:spMk id="4" creationId="{0F7E5347-14AB-A2A5-D56F-66E94092D2D2}"/>
          </ac:spMkLst>
        </pc:spChg>
        <pc:spChg chg="mod ord">
          <ac:chgData name="Joey Sanchez" userId="9a5f43db-c27b-4877-bca3-8d89cae52cc6" providerId="ADAL" clId="{BD7F7AA0-D2CC-4620-ABF6-6A806B48EAB3}" dt="2024-04-11T21:47:53.397" v="2144" actId="700"/>
          <ac:spMkLst>
            <pc:docMk/>
            <pc:sldMk cId="771819050" sldId="268"/>
            <ac:spMk id="5" creationId="{48FF96BD-452F-91AB-1CE9-80C2F7019AE0}"/>
          </ac:spMkLst>
        </pc:spChg>
        <pc:spChg chg="add del mod">
          <ac:chgData name="Joey Sanchez" userId="9a5f43db-c27b-4877-bca3-8d89cae52cc6" providerId="ADAL" clId="{BD7F7AA0-D2CC-4620-ABF6-6A806B48EAB3}" dt="2024-04-11T21:47:04.669" v="2141" actId="478"/>
          <ac:spMkLst>
            <pc:docMk/>
            <pc:sldMk cId="771819050" sldId="268"/>
            <ac:spMk id="7" creationId="{6CAE4937-602C-34A2-EC5B-BEC0DF60D43D}"/>
          </ac:spMkLst>
        </pc:spChg>
        <pc:spChg chg="add mod ord">
          <ac:chgData name="Joey Sanchez" userId="9a5f43db-c27b-4877-bca3-8d89cae52cc6" providerId="ADAL" clId="{BD7F7AA0-D2CC-4620-ABF6-6A806B48EAB3}" dt="2024-04-15T17:45:43.691" v="3151" actId="113"/>
          <ac:spMkLst>
            <pc:docMk/>
            <pc:sldMk cId="771819050" sldId="268"/>
            <ac:spMk id="8" creationId="{294C1F29-6752-1DA3-748F-FED12F816935}"/>
          </ac:spMkLst>
        </pc:spChg>
      </pc:sldChg>
      <pc:sldChg chg="addSp delSp modSp add mod modAnim">
        <pc:chgData name="Joey Sanchez" userId="9a5f43db-c27b-4877-bca3-8d89cae52cc6" providerId="ADAL" clId="{BD7F7AA0-D2CC-4620-ABF6-6A806B48EAB3}" dt="2024-04-15T21:54:39.483" v="4618" actId="207"/>
        <pc:sldMkLst>
          <pc:docMk/>
          <pc:sldMk cId="3327833306" sldId="269"/>
        </pc:sldMkLst>
        <pc:spChg chg="mod">
          <ac:chgData name="Joey Sanchez" userId="9a5f43db-c27b-4877-bca3-8d89cae52cc6" providerId="ADAL" clId="{BD7F7AA0-D2CC-4620-ABF6-6A806B48EAB3}" dt="2024-04-15T17:36:54.573" v="2879" actId="20577"/>
          <ac:spMkLst>
            <pc:docMk/>
            <pc:sldMk cId="3327833306" sldId="269"/>
            <ac:spMk id="2" creationId="{C8476E42-E3A7-E66F-CFF4-9F13800D4211}"/>
          </ac:spMkLst>
        </pc:spChg>
        <pc:spChg chg="mod">
          <ac:chgData name="Joey Sanchez" userId="9a5f43db-c27b-4877-bca3-8d89cae52cc6" providerId="ADAL" clId="{BD7F7AA0-D2CC-4620-ABF6-6A806B48EAB3}" dt="2024-04-15T21:54:36.733" v="4617" actId="207"/>
          <ac:spMkLst>
            <pc:docMk/>
            <pc:sldMk cId="3327833306" sldId="269"/>
            <ac:spMk id="4" creationId="{0F7E5347-14AB-A2A5-D56F-66E94092D2D2}"/>
          </ac:spMkLst>
        </pc:spChg>
        <pc:spChg chg="mod">
          <ac:chgData name="Joey Sanchez" userId="9a5f43db-c27b-4877-bca3-8d89cae52cc6" providerId="ADAL" clId="{BD7F7AA0-D2CC-4620-ABF6-6A806B48EAB3}" dt="2024-04-15T21:54:39.483" v="4618" actId="207"/>
          <ac:spMkLst>
            <pc:docMk/>
            <pc:sldMk cId="3327833306" sldId="269"/>
            <ac:spMk id="5" creationId="{48FF96BD-452F-91AB-1CE9-80C2F7019AE0}"/>
          </ac:spMkLst>
        </pc:spChg>
        <pc:spChg chg="add del mod ord">
          <ac:chgData name="Joey Sanchez" userId="9a5f43db-c27b-4877-bca3-8d89cae52cc6" providerId="ADAL" clId="{BD7F7AA0-D2CC-4620-ABF6-6A806B48EAB3}" dt="2024-04-15T21:54:26.764" v="4614" actId="21"/>
          <ac:spMkLst>
            <pc:docMk/>
            <pc:sldMk cId="3327833306" sldId="269"/>
            <ac:spMk id="7" creationId="{001BFE9C-C8AA-DDE1-2882-A68C5E9B3ABF}"/>
          </ac:spMkLst>
        </pc:spChg>
        <pc:spChg chg="del mod">
          <ac:chgData name="Joey Sanchez" userId="9a5f43db-c27b-4877-bca3-8d89cae52cc6" providerId="ADAL" clId="{BD7F7AA0-D2CC-4620-ABF6-6A806B48EAB3}" dt="2024-04-11T22:06:11.256" v="2164" actId="3680"/>
          <ac:spMkLst>
            <pc:docMk/>
            <pc:sldMk cId="3327833306" sldId="269"/>
            <ac:spMk id="8" creationId="{294C1F29-6752-1DA3-748F-FED12F816935}"/>
          </ac:spMkLst>
        </pc:spChg>
        <pc:spChg chg="add mod ord">
          <ac:chgData name="Joey Sanchez" userId="9a5f43db-c27b-4877-bca3-8d89cae52cc6" providerId="ADAL" clId="{BD7F7AA0-D2CC-4620-ABF6-6A806B48EAB3}" dt="2024-04-15T21:54:32.747" v="4616" actId="167"/>
          <ac:spMkLst>
            <pc:docMk/>
            <pc:sldMk cId="3327833306" sldId="269"/>
            <ac:spMk id="9" creationId="{001BFE9C-C8AA-DDE1-2882-A68C5E9B3ABF}"/>
          </ac:spMkLst>
        </pc:spChg>
        <pc:graphicFrameChg chg="add mod ord modGraphic">
          <ac:chgData name="Joey Sanchez" userId="9a5f43db-c27b-4877-bca3-8d89cae52cc6" providerId="ADAL" clId="{BD7F7AA0-D2CC-4620-ABF6-6A806B48EAB3}" dt="2024-04-11T22:08:29.562" v="2354" actId="14100"/>
          <ac:graphicFrameMkLst>
            <pc:docMk/>
            <pc:sldMk cId="3327833306" sldId="269"/>
            <ac:graphicFrameMk id="3" creationId="{ACC9A737-8421-94D2-45E1-D36C1589C716}"/>
          </ac:graphicFrameMkLst>
        </pc:graphicFrameChg>
        <pc:picChg chg="add mod">
          <ac:chgData name="Joey Sanchez" userId="9a5f43db-c27b-4877-bca3-8d89cae52cc6" providerId="ADAL" clId="{BD7F7AA0-D2CC-4620-ABF6-6A806B48EAB3}" dt="2024-04-15T21:40:38.401" v="4558"/>
          <ac:picMkLst>
            <pc:docMk/>
            <pc:sldMk cId="3327833306" sldId="269"/>
            <ac:picMk id="6" creationId="{2155516F-9A67-D05A-4C98-33CE35CDE93B}"/>
          </ac:picMkLst>
        </pc:picChg>
      </pc:sldChg>
      <pc:sldChg chg="addSp delSp modSp add mod modAnim">
        <pc:chgData name="Joey Sanchez" userId="9a5f43db-c27b-4877-bca3-8d89cae52cc6" providerId="ADAL" clId="{BD7F7AA0-D2CC-4620-ABF6-6A806B48EAB3}" dt="2024-04-15T21:54:55.726" v="4622" actId="207"/>
        <pc:sldMkLst>
          <pc:docMk/>
          <pc:sldMk cId="2117057966" sldId="270"/>
        </pc:sldMkLst>
        <pc:spChg chg="add del mod">
          <ac:chgData name="Joey Sanchez" userId="9a5f43db-c27b-4877-bca3-8d89cae52cc6" providerId="ADAL" clId="{BD7F7AA0-D2CC-4620-ABF6-6A806B48EAB3}" dt="2024-04-15T17:36:43.195" v="2870" actId="21"/>
          <ac:spMkLst>
            <pc:docMk/>
            <pc:sldMk cId="2117057966" sldId="270"/>
            <ac:spMk id="2" creationId="{C8476E42-E3A7-E66F-CFF4-9F13800D4211}"/>
          </ac:spMkLst>
        </pc:spChg>
        <pc:spChg chg="mod">
          <ac:chgData name="Joey Sanchez" userId="9a5f43db-c27b-4877-bca3-8d89cae52cc6" providerId="ADAL" clId="{BD7F7AA0-D2CC-4620-ABF6-6A806B48EAB3}" dt="2024-04-15T21:54:52.827" v="4621" actId="207"/>
          <ac:spMkLst>
            <pc:docMk/>
            <pc:sldMk cId="2117057966" sldId="270"/>
            <ac:spMk id="4" creationId="{0F7E5347-14AB-A2A5-D56F-66E94092D2D2}"/>
          </ac:spMkLst>
        </pc:spChg>
        <pc:spChg chg="mod">
          <ac:chgData name="Joey Sanchez" userId="9a5f43db-c27b-4877-bca3-8d89cae52cc6" providerId="ADAL" clId="{BD7F7AA0-D2CC-4620-ABF6-6A806B48EAB3}" dt="2024-04-15T21:54:55.726" v="4622" actId="207"/>
          <ac:spMkLst>
            <pc:docMk/>
            <pc:sldMk cId="2117057966" sldId="270"/>
            <ac:spMk id="5" creationId="{48FF96BD-452F-91AB-1CE9-80C2F7019AE0}"/>
          </ac:spMkLst>
        </pc:spChg>
        <pc:spChg chg="add del mod">
          <ac:chgData name="Joey Sanchez" userId="9a5f43db-c27b-4877-bca3-8d89cae52cc6" providerId="ADAL" clId="{BD7F7AA0-D2CC-4620-ABF6-6A806B48EAB3}" dt="2024-04-15T17:36:43.195" v="2870" actId="21"/>
          <ac:spMkLst>
            <pc:docMk/>
            <pc:sldMk cId="2117057966" sldId="270"/>
            <ac:spMk id="7" creationId="{09BE17DB-A231-43A2-740A-0648D54E0F24}"/>
          </ac:spMkLst>
        </pc:spChg>
        <pc:spChg chg="add mod ord">
          <ac:chgData name="Joey Sanchez" userId="9a5f43db-c27b-4877-bca3-8d89cae52cc6" providerId="ADAL" clId="{BD7F7AA0-D2CC-4620-ABF6-6A806B48EAB3}" dt="2024-04-15T21:54:49.153" v="4620" actId="167"/>
          <ac:spMkLst>
            <pc:docMk/>
            <pc:sldMk cId="2117057966" sldId="270"/>
            <ac:spMk id="9" creationId="{4300C881-7BA9-BBB8-3FF4-72A4369E6FC6}"/>
          </ac:spMkLst>
        </pc:spChg>
        <pc:graphicFrameChg chg="modGraphic">
          <ac:chgData name="Joey Sanchez" userId="9a5f43db-c27b-4877-bca3-8d89cae52cc6" providerId="ADAL" clId="{BD7F7AA0-D2CC-4620-ABF6-6A806B48EAB3}" dt="2024-04-15T17:39:06.938" v="2933" actId="14734"/>
          <ac:graphicFrameMkLst>
            <pc:docMk/>
            <pc:sldMk cId="2117057966" sldId="270"/>
            <ac:graphicFrameMk id="3" creationId="{ACC9A737-8421-94D2-45E1-D36C1589C716}"/>
          </ac:graphicFrameMkLst>
        </pc:graphicFrameChg>
        <pc:picChg chg="add mod">
          <ac:chgData name="Joey Sanchez" userId="9a5f43db-c27b-4877-bca3-8d89cae52cc6" providerId="ADAL" clId="{BD7F7AA0-D2CC-4620-ABF6-6A806B48EAB3}" dt="2024-04-15T21:40:40.441" v="4559"/>
          <ac:picMkLst>
            <pc:docMk/>
            <pc:sldMk cId="2117057966" sldId="270"/>
            <ac:picMk id="8" creationId="{05DA12A1-EA06-0FFC-1313-DE217403B965}"/>
          </ac:picMkLst>
        </pc:picChg>
      </pc:sldChg>
      <pc:sldChg chg="modSp add mod">
        <pc:chgData name="Joey Sanchez" userId="9a5f43db-c27b-4877-bca3-8d89cae52cc6" providerId="ADAL" clId="{BD7F7AA0-D2CC-4620-ABF6-6A806B48EAB3}" dt="2024-04-15T22:15:58.901" v="4973" actId="5793"/>
        <pc:sldMkLst>
          <pc:docMk/>
          <pc:sldMk cId="1714674519" sldId="271"/>
        </pc:sldMkLst>
        <pc:spChg chg="mod">
          <ac:chgData name="Joey Sanchez" userId="9a5f43db-c27b-4877-bca3-8d89cae52cc6" providerId="ADAL" clId="{BD7F7AA0-D2CC-4620-ABF6-6A806B48EAB3}" dt="2024-04-15T17:41:18.061" v="2959" actId="20577"/>
          <ac:spMkLst>
            <pc:docMk/>
            <pc:sldMk cId="1714674519" sldId="271"/>
            <ac:spMk id="2" creationId="{C8476E42-E3A7-E66F-CFF4-9F13800D4211}"/>
          </ac:spMkLst>
        </pc:spChg>
        <pc:spChg chg="mod">
          <ac:chgData name="Joey Sanchez" userId="9a5f43db-c27b-4877-bca3-8d89cae52cc6" providerId="ADAL" clId="{BD7F7AA0-D2CC-4620-ABF6-6A806B48EAB3}" dt="2024-04-15T22:15:58.901" v="4973" actId="5793"/>
          <ac:spMkLst>
            <pc:docMk/>
            <pc:sldMk cId="1714674519" sldId="271"/>
            <ac:spMk id="8" creationId="{294C1F29-6752-1DA3-748F-FED12F816935}"/>
          </ac:spMkLst>
        </pc:spChg>
      </pc:sldChg>
      <pc:sldChg chg="modSp add mod">
        <pc:chgData name="Joey Sanchez" userId="9a5f43db-c27b-4877-bca3-8d89cae52cc6" providerId="ADAL" clId="{BD7F7AA0-D2CC-4620-ABF6-6A806B48EAB3}" dt="2024-04-15T17:45:39.461" v="3150" actId="113"/>
        <pc:sldMkLst>
          <pc:docMk/>
          <pc:sldMk cId="3039620646" sldId="272"/>
        </pc:sldMkLst>
        <pc:spChg chg="mod">
          <ac:chgData name="Joey Sanchez" userId="9a5f43db-c27b-4877-bca3-8d89cae52cc6" providerId="ADAL" clId="{BD7F7AA0-D2CC-4620-ABF6-6A806B48EAB3}" dt="2024-04-15T17:45:39.461" v="3150" actId="113"/>
          <ac:spMkLst>
            <pc:docMk/>
            <pc:sldMk cId="3039620646" sldId="272"/>
            <ac:spMk id="8" creationId="{294C1F29-6752-1DA3-748F-FED12F816935}"/>
          </ac:spMkLst>
        </pc:spChg>
      </pc:sldChg>
      <pc:sldChg chg="delSp new del mod">
        <pc:chgData name="Joey Sanchez" userId="9a5f43db-c27b-4877-bca3-8d89cae52cc6" providerId="ADAL" clId="{BD7F7AA0-D2CC-4620-ABF6-6A806B48EAB3}" dt="2024-04-15T19:04:49.831" v="3159" actId="47"/>
        <pc:sldMkLst>
          <pc:docMk/>
          <pc:sldMk cId="3214463963" sldId="273"/>
        </pc:sldMkLst>
        <pc:spChg chg="del">
          <ac:chgData name="Joey Sanchez" userId="9a5f43db-c27b-4877-bca3-8d89cae52cc6" providerId="ADAL" clId="{BD7F7AA0-D2CC-4620-ABF6-6A806B48EAB3}" dt="2024-04-15T19:04:44.134" v="3156" actId="478"/>
          <ac:spMkLst>
            <pc:docMk/>
            <pc:sldMk cId="3214463963" sldId="273"/>
            <ac:spMk id="2" creationId="{CFC6ED33-7065-D1FA-DE34-86F3C8C10763}"/>
          </ac:spMkLst>
        </pc:spChg>
        <pc:spChg chg="del">
          <ac:chgData name="Joey Sanchez" userId="9a5f43db-c27b-4877-bca3-8d89cae52cc6" providerId="ADAL" clId="{BD7F7AA0-D2CC-4620-ABF6-6A806B48EAB3}" dt="2024-04-15T19:04:45.222" v="3157" actId="478"/>
          <ac:spMkLst>
            <pc:docMk/>
            <pc:sldMk cId="3214463963" sldId="273"/>
            <ac:spMk id="3" creationId="{23DAAFB0-017F-3696-70AC-E788ACD824C5}"/>
          </ac:spMkLst>
        </pc:spChg>
      </pc:sldChg>
      <pc:sldChg chg="addSp modSp add mod ord modAnim addCm">
        <pc:chgData name="Joey Sanchez" userId="9a5f43db-c27b-4877-bca3-8d89cae52cc6" providerId="ADAL" clId="{BD7F7AA0-D2CC-4620-ABF6-6A806B48EAB3}" dt="2024-04-15T21:39:59.580" v="4545" actId="1076"/>
        <pc:sldMkLst>
          <pc:docMk/>
          <pc:sldMk cId="4151733381" sldId="274"/>
        </pc:sldMkLst>
        <pc:spChg chg="add mod">
          <ac:chgData name="Joey Sanchez" userId="9a5f43db-c27b-4877-bca3-8d89cae52cc6" providerId="ADAL" clId="{BD7F7AA0-D2CC-4620-ABF6-6A806B48EAB3}" dt="2024-04-15T19:07:01.033" v="3280" actId="20577"/>
          <ac:spMkLst>
            <pc:docMk/>
            <pc:sldMk cId="4151733381" sldId="274"/>
            <ac:spMk id="2" creationId="{F54DD228-1B63-6271-0587-AD88CEB1A106}"/>
          </ac:spMkLst>
        </pc:spChg>
        <pc:spChg chg="add mod">
          <ac:chgData name="Joey Sanchez" userId="9a5f43db-c27b-4877-bca3-8d89cae52cc6" providerId="ADAL" clId="{BD7F7AA0-D2CC-4620-ABF6-6A806B48EAB3}" dt="2024-04-15T21:37:16.308" v="4514" actId="14100"/>
          <ac:spMkLst>
            <pc:docMk/>
            <pc:sldMk cId="4151733381" sldId="274"/>
            <ac:spMk id="3" creationId="{026D9151-48B8-F41F-73DB-683F98883C3F}"/>
          </ac:spMkLst>
        </pc:spChg>
        <pc:graphicFrameChg chg="mod">
          <ac:chgData name="Joey Sanchez" userId="9a5f43db-c27b-4877-bca3-8d89cae52cc6" providerId="ADAL" clId="{BD7F7AA0-D2CC-4620-ABF6-6A806B48EAB3}" dt="2024-04-15T19:10:43.407" v="3376"/>
          <ac:graphicFrameMkLst>
            <pc:docMk/>
            <pc:sldMk cId="4151733381" sldId="274"/>
            <ac:graphicFrameMk id="7" creationId="{ADFFCF92-0D92-7BE1-B3CA-9CAE0F5330B5}"/>
          </ac:graphicFrameMkLst>
        </pc:graphicFrameChg>
        <pc:picChg chg="add mod">
          <ac:chgData name="Joey Sanchez" userId="9a5f43db-c27b-4877-bca3-8d89cae52cc6" providerId="ADAL" clId="{BD7F7AA0-D2CC-4620-ABF6-6A806B48EAB3}" dt="2024-04-15T21:39:59.580" v="4545" actId="1076"/>
          <ac:picMkLst>
            <pc:docMk/>
            <pc:sldMk cId="4151733381" sldId="274"/>
            <ac:picMk id="4" creationId="{E35950BB-8741-5E3B-6357-58B2614F56CC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oey Sanchez" userId="9a5f43db-c27b-4877-bca3-8d89cae52cc6" providerId="ADAL" clId="{BD7F7AA0-D2CC-4620-ABF6-6A806B48EAB3}" dt="2024-04-15T19:10:04.191" v="3356"/>
              <pc2:cmMkLst xmlns:pc2="http://schemas.microsoft.com/office/powerpoint/2019/9/main/command">
                <pc:docMk/>
                <pc:sldMk cId="4151733381" sldId="274"/>
                <pc2:cmMk id="{5402D00D-94F3-409B-81C2-3B3660A887B2}"/>
              </pc2:cmMkLst>
            </pc226:cmChg>
          </p:ext>
        </pc:extLst>
      </pc:sldChg>
      <pc:sldMasterChg chg="setBg modSldLayout">
        <pc:chgData name="Joey Sanchez" userId="9a5f43db-c27b-4877-bca3-8d89cae52cc6" providerId="ADAL" clId="{BD7F7AA0-D2CC-4620-ABF6-6A806B48EAB3}" dt="2024-04-11T16:39:30.514" v="11"/>
        <pc:sldMasterMkLst>
          <pc:docMk/>
          <pc:sldMasterMk cId="3878187199" sldId="2147483648"/>
        </pc:sldMasterMkLst>
        <pc:sldLayoutChg chg="setBg">
          <pc:chgData name="Joey Sanchez" userId="9a5f43db-c27b-4877-bca3-8d89cae52cc6" providerId="ADAL" clId="{BD7F7AA0-D2CC-4620-ABF6-6A806B48EAB3}" dt="2024-04-11T16:39:30.514" v="11"/>
          <pc:sldLayoutMkLst>
            <pc:docMk/>
            <pc:sldMasterMk cId="3878187199" sldId="2147483648"/>
            <pc:sldLayoutMk cId="182134626" sldId="2147483649"/>
          </pc:sldLayoutMkLst>
        </pc:sldLayoutChg>
        <pc:sldLayoutChg chg="setBg">
          <pc:chgData name="Joey Sanchez" userId="9a5f43db-c27b-4877-bca3-8d89cae52cc6" providerId="ADAL" clId="{BD7F7AA0-D2CC-4620-ABF6-6A806B48EAB3}" dt="2024-04-11T16:39:30.514" v="11"/>
          <pc:sldLayoutMkLst>
            <pc:docMk/>
            <pc:sldMasterMk cId="3878187199" sldId="2147483648"/>
            <pc:sldLayoutMk cId="3813985746" sldId="2147483650"/>
          </pc:sldLayoutMkLst>
        </pc:sldLayoutChg>
        <pc:sldLayoutChg chg="setBg">
          <pc:chgData name="Joey Sanchez" userId="9a5f43db-c27b-4877-bca3-8d89cae52cc6" providerId="ADAL" clId="{BD7F7AA0-D2CC-4620-ABF6-6A806B48EAB3}" dt="2024-04-11T16:39:30.514" v="11"/>
          <pc:sldLayoutMkLst>
            <pc:docMk/>
            <pc:sldMasterMk cId="3878187199" sldId="2147483648"/>
            <pc:sldLayoutMk cId="2854420578" sldId="2147483651"/>
          </pc:sldLayoutMkLst>
        </pc:sldLayoutChg>
        <pc:sldLayoutChg chg="setBg">
          <pc:chgData name="Joey Sanchez" userId="9a5f43db-c27b-4877-bca3-8d89cae52cc6" providerId="ADAL" clId="{BD7F7AA0-D2CC-4620-ABF6-6A806B48EAB3}" dt="2024-04-11T16:39:30.514" v="11"/>
          <pc:sldLayoutMkLst>
            <pc:docMk/>
            <pc:sldMasterMk cId="3878187199" sldId="2147483648"/>
            <pc:sldLayoutMk cId="3993392309" sldId="2147483652"/>
          </pc:sldLayoutMkLst>
        </pc:sldLayoutChg>
        <pc:sldLayoutChg chg="setBg">
          <pc:chgData name="Joey Sanchez" userId="9a5f43db-c27b-4877-bca3-8d89cae52cc6" providerId="ADAL" clId="{BD7F7AA0-D2CC-4620-ABF6-6A806B48EAB3}" dt="2024-04-11T16:39:30.514" v="11"/>
          <pc:sldLayoutMkLst>
            <pc:docMk/>
            <pc:sldMasterMk cId="3878187199" sldId="2147483648"/>
            <pc:sldLayoutMk cId="660946766" sldId="2147483653"/>
          </pc:sldLayoutMkLst>
        </pc:sldLayoutChg>
        <pc:sldLayoutChg chg="setBg">
          <pc:chgData name="Joey Sanchez" userId="9a5f43db-c27b-4877-bca3-8d89cae52cc6" providerId="ADAL" clId="{BD7F7AA0-D2CC-4620-ABF6-6A806B48EAB3}" dt="2024-04-11T16:39:30.514" v="11"/>
          <pc:sldLayoutMkLst>
            <pc:docMk/>
            <pc:sldMasterMk cId="3878187199" sldId="2147483648"/>
            <pc:sldLayoutMk cId="1846265873" sldId="2147483654"/>
          </pc:sldLayoutMkLst>
        </pc:sldLayoutChg>
        <pc:sldLayoutChg chg="setBg">
          <pc:chgData name="Joey Sanchez" userId="9a5f43db-c27b-4877-bca3-8d89cae52cc6" providerId="ADAL" clId="{BD7F7AA0-D2CC-4620-ABF6-6A806B48EAB3}" dt="2024-04-11T16:39:30.514" v="11"/>
          <pc:sldLayoutMkLst>
            <pc:docMk/>
            <pc:sldMasterMk cId="3878187199" sldId="2147483648"/>
            <pc:sldLayoutMk cId="4182953508" sldId="2147483655"/>
          </pc:sldLayoutMkLst>
        </pc:sldLayoutChg>
        <pc:sldLayoutChg chg="setBg">
          <pc:chgData name="Joey Sanchez" userId="9a5f43db-c27b-4877-bca3-8d89cae52cc6" providerId="ADAL" clId="{BD7F7AA0-D2CC-4620-ABF6-6A806B48EAB3}" dt="2024-04-11T16:39:30.514" v="11"/>
          <pc:sldLayoutMkLst>
            <pc:docMk/>
            <pc:sldMasterMk cId="3878187199" sldId="2147483648"/>
            <pc:sldLayoutMk cId="367904230" sldId="2147483656"/>
          </pc:sldLayoutMkLst>
        </pc:sldLayoutChg>
        <pc:sldLayoutChg chg="setBg">
          <pc:chgData name="Joey Sanchez" userId="9a5f43db-c27b-4877-bca3-8d89cae52cc6" providerId="ADAL" clId="{BD7F7AA0-D2CC-4620-ABF6-6A806B48EAB3}" dt="2024-04-11T16:39:30.514" v="11"/>
          <pc:sldLayoutMkLst>
            <pc:docMk/>
            <pc:sldMasterMk cId="3878187199" sldId="2147483648"/>
            <pc:sldLayoutMk cId="3032666431" sldId="2147483657"/>
          </pc:sldLayoutMkLst>
        </pc:sldLayoutChg>
        <pc:sldLayoutChg chg="setBg">
          <pc:chgData name="Joey Sanchez" userId="9a5f43db-c27b-4877-bca3-8d89cae52cc6" providerId="ADAL" clId="{BD7F7AA0-D2CC-4620-ABF6-6A806B48EAB3}" dt="2024-04-11T16:39:30.514" v="11"/>
          <pc:sldLayoutMkLst>
            <pc:docMk/>
            <pc:sldMasterMk cId="3878187199" sldId="2147483648"/>
            <pc:sldLayoutMk cId="4076566239" sldId="2147483658"/>
          </pc:sldLayoutMkLst>
        </pc:sldLayoutChg>
        <pc:sldLayoutChg chg="setBg">
          <pc:chgData name="Joey Sanchez" userId="9a5f43db-c27b-4877-bca3-8d89cae52cc6" providerId="ADAL" clId="{BD7F7AA0-D2CC-4620-ABF6-6A806B48EAB3}" dt="2024-04-11T16:39:30.514" v="11"/>
          <pc:sldLayoutMkLst>
            <pc:docMk/>
            <pc:sldMasterMk cId="3878187199" sldId="2147483648"/>
            <pc:sldLayoutMk cId="161957994" sldId="2147483659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Routine/Operational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Immediate (Critical)</c:v>
                </c:pt>
                <c:pt idx="1">
                  <c:v>High</c:v>
                </c:pt>
                <c:pt idx="2">
                  <c:v>Medium</c:v>
                </c:pt>
                <c:pt idx="3">
                  <c:v>Low</c:v>
                </c:pt>
              </c:strCache>
            </c:strRef>
          </c:cat>
          <c:val>
            <c:numRef>
              <c:f>Sheet1!$B$2:$B$5</c:f>
              <c:numCache>
                <c:formatCode>_("$"* #,##0_);_("$"* \(#,##0\);_("$"* "-"??_);_(@_)</c:formatCode>
                <c:ptCount val="4"/>
                <c:pt idx="0">
                  <c:v>100000</c:v>
                </c:pt>
                <c:pt idx="1">
                  <c:v>35000</c:v>
                </c:pt>
                <c:pt idx="2">
                  <c:v>7500</c:v>
                </c:pt>
                <c:pt idx="3">
                  <c:v>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E3-4D9F-AD7C-968C300BABF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Program Improvement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&quot;$&quot;#,##0_);[Red]\(&quot;$&quot;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Immediate (Critical)</c:v>
                </c:pt>
                <c:pt idx="1">
                  <c:v>High</c:v>
                </c:pt>
                <c:pt idx="2">
                  <c:v>Medium</c:v>
                </c:pt>
                <c:pt idx="3">
                  <c:v>Low</c:v>
                </c:pt>
              </c:strCache>
            </c:strRef>
          </c:cat>
          <c:val>
            <c:numRef>
              <c:f>Sheet1!$C$2:$C$5</c:f>
              <c:numCache>
                <c:formatCode>_("$"* #,##0_);_("$"* \(#,##0\);_("$"* "-"??_);_(@_)</c:formatCode>
                <c:ptCount val="4"/>
                <c:pt idx="0">
                  <c:v>50000</c:v>
                </c:pt>
                <c:pt idx="1">
                  <c:v>4500</c:v>
                </c:pt>
                <c:pt idx="2">
                  <c:v>25000</c:v>
                </c:pt>
                <c:pt idx="3">
                  <c:v>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E3-4D9F-AD7C-968C300BAB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100"/>
        <c:axId val="1710627423"/>
        <c:axId val="1710629343"/>
      </c:barChart>
      <c:catAx>
        <c:axId val="1710627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0629343"/>
        <c:crosses val="autoZero"/>
        <c:auto val="1"/>
        <c:lblAlgn val="ctr"/>
        <c:lblOffset val="100"/>
        <c:noMultiLvlLbl val="0"/>
      </c:catAx>
      <c:valAx>
        <c:axId val="171062934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17106274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03_C118692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B610E96-12B3-488C-8D6F-3099F0C0A98A}" authorId="{E4663E84-58F3-9E38-F935-D92960C68960}" created="2024-04-15T21:55:53.34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239602469" sldId="259"/>
      <ac:spMk id="3" creationId="{62642C9D-7C81-6760-ADBA-68DD644FB225}"/>
      <ac:txMk cp="0">
        <ac:context len="1" hash="13"/>
      </ac:txMk>
    </ac:txMkLst>
    <p188:txBody>
      <a:bodyPr/>
      <a:lstStyle/>
      <a:p>
        <a:r>
          <a:rPr lang="en-US"/>
          <a:t>DO NOT INCLUDE ITEMS BELOW $50,000. 
Start with the items classified as Immediate—those essential for legal compliance, safety, or preventing significant disruption.
For each request, provide a brief description, justification, expected impact, and strategic alignment.</a:t>
        </a:r>
      </a:p>
    </p188:txBody>
  </p188:cm>
</p188:cmLst>
</file>

<file path=ppt/comments/modernComment_104_64096F6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3FB2AE3-68F3-4E2E-8A93-9AABBA6E1469}" authorId="{E4663E84-58F3-9E38-F935-D92960C68960}" created="2024-04-15T21:56:04.428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678339941" sldId="260"/>
      <ac:spMk id="3" creationId="{D9A14FAB-61E0-16A2-C566-CDAD94FC8A4B}"/>
      <ac:txMk cp="0" len="199">
        <ac:context len="200" hash="2778054239"/>
      </ac:txMk>
    </ac:txMkLst>
    <p188:txBody>
      <a:bodyPr/>
      <a:lstStyle/>
      <a:p>
        <a:r>
          <a:rPr lang="en-US"/>
          <a:t>DO NOT INCLUDE ITEMS BELOW $50,000. 
Follow with High Priority items—important for strategic initiatives or operational improvements necessary within the next fiscal year.
Summarize each request with justification and expected outcomes.</a:t>
        </a:r>
      </a:p>
    </p188:txBody>
  </p188:cm>
</p188:cmLst>
</file>

<file path=ppt/comments/modernComment_105_B494674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6B2FB2E-0C48-4223-A15E-BF5DB38707A4}" authorId="{E4663E84-58F3-9E38-F935-D92960C68960}" created="2024-04-15T22:04:09.279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029624652" sldId="261"/>
      <ac:spMk id="3" creationId="{9A0451B4-1E25-3301-479D-4F715773119A}"/>
      <ac:txMk cp="0" len="309">
        <ac:context len="310" hash="2991890970"/>
      </ac:txMk>
    </ac:txMkLst>
    <p188:txBody>
      <a:bodyPr/>
      <a:lstStyle/>
      <a:p>
        <a:r>
          <a:rPr lang="en-US"/>
          <a:t>DO NOT INCLUDE ITEMS BELOW $50,000. 
Medium Priority: Requests important for long-term goals but can be deferred without immediate negative impacts.
Low Priority: Beneficial requests that have minimal immediate impact and can be addressed as resources allow.
For both, include a brief overview and justification, emphasizing strategic importance.</a:t>
        </a:r>
      </a:p>
    </p188:txBody>
  </p188:cm>
</p188:cmLst>
</file>

<file path=ppt/comments/modernComment_10B_133B60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14166E8-65B1-4A4C-ABD1-B8CFD0F7B312}" authorId="{E4663E84-58F3-9E38-F935-D92960C68960}" created="2024-04-11T21:33:17.578">
    <pc:sldMkLst xmlns:pc="http://schemas.microsoft.com/office/powerpoint/2013/main/command">
      <pc:docMk/>
      <pc:sldMk cId="20166151" sldId="267"/>
    </pc:sldMkLst>
    <p188:txBody>
      <a:bodyPr/>
      <a:lstStyle/>
      <a:p>
        <a:r>
          <a:rPr lang="en-US"/>
          <a:t>READ THIS FIRST</a:t>
        </a:r>
      </a:p>
    </p188:txBody>
  </p188:cm>
</p188:cmLst>
</file>

<file path=ppt/comments/modernComment_112_F7766C8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402D00D-94F3-409B-81C2-3B3660A887B2}" authorId="{E4663E84-58F3-9E38-F935-D92960C68960}" created="2024-04-15T19:10:04.14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4151733381" sldId="274"/>
      <ac:graphicFrameMk id="7" creationId="{ADFFCF92-0D92-7BE1-B3CA-9CAE0F5330B5}"/>
    </ac:deMkLst>
    <p188:txBody>
      <a:bodyPr/>
      <a:lstStyle/>
      <a:p>
        <a:r>
          <a:rPr lang="en-US"/>
          <a:t>Utilize the SmartArt text pane to enter your department's organizational structure. Enter the position title and number for each box and ensure the structure follows your department's reporting hierarchy.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996F56-D93B-4B85-90F3-11783B398E8B}" type="doc">
      <dgm:prSet loTypeId="urn:microsoft.com/office/officeart/2005/8/layout/orgChart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05500EB-4EC0-4C50-8F9F-BF2C6C1B2B59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dirty="0"/>
            <a:t>Level 1 Position Title, Position #</a:t>
          </a:r>
        </a:p>
      </dgm:t>
    </dgm:pt>
    <dgm:pt modelId="{7434969B-122C-424B-8B02-7479CE1CFD0C}" type="parTrans" cxnId="{EC226473-E025-4850-BE39-3E7E670919DE}">
      <dgm:prSet/>
      <dgm:spPr/>
      <dgm:t>
        <a:bodyPr/>
        <a:lstStyle/>
        <a:p>
          <a:endParaRPr lang="en-US"/>
        </a:p>
      </dgm:t>
    </dgm:pt>
    <dgm:pt modelId="{3482245C-D8FF-426C-98CB-B6C634EEEF61}" type="sibTrans" cxnId="{EC226473-E025-4850-BE39-3E7E670919DE}">
      <dgm:prSet/>
      <dgm:spPr/>
      <dgm:t>
        <a:bodyPr/>
        <a:lstStyle/>
        <a:p>
          <a:endParaRPr lang="en-US"/>
        </a:p>
      </dgm:t>
    </dgm:pt>
    <dgm:pt modelId="{845A1891-CAF3-432F-9D2C-E80F5647B682}">
      <dgm:prSet/>
      <dgm:spPr/>
      <dgm:t>
        <a:bodyPr/>
        <a:lstStyle/>
        <a:p>
          <a:r>
            <a:rPr lang="en-US" dirty="0"/>
            <a:t>Level 2 </a:t>
          </a:r>
          <a:r>
            <a:rPr lang="en-US" b="0" dirty="0"/>
            <a:t>Position Title, Position #</a:t>
          </a:r>
          <a:endParaRPr lang="en-US" dirty="0"/>
        </a:p>
      </dgm:t>
    </dgm:pt>
    <dgm:pt modelId="{E16BABEF-D5E2-4C48-8899-CC6E83823558}" type="parTrans" cxnId="{F78B086F-CFBE-4890-A32F-C4E43A7FB015}">
      <dgm:prSet/>
      <dgm:spPr/>
      <dgm:t>
        <a:bodyPr/>
        <a:lstStyle/>
        <a:p>
          <a:endParaRPr lang="en-US"/>
        </a:p>
      </dgm:t>
    </dgm:pt>
    <dgm:pt modelId="{04EA6785-4299-4D8A-955E-88C39B08E0A5}" type="sibTrans" cxnId="{F78B086F-CFBE-4890-A32F-C4E43A7FB015}">
      <dgm:prSet/>
      <dgm:spPr/>
      <dgm:t>
        <a:bodyPr/>
        <a:lstStyle/>
        <a:p>
          <a:endParaRPr lang="en-US"/>
        </a:p>
      </dgm:t>
    </dgm:pt>
    <dgm:pt modelId="{6ECE9571-6CA4-4764-82A3-5EB342926653}">
      <dgm:prSet/>
      <dgm:spPr/>
      <dgm:t>
        <a:bodyPr/>
        <a:lstStyle/>
        <a:p>
          <a:r>
            <a:rPr lang="en-US" dirty="0"/>
            <a:t>Level 3 </a:t>
          </a:r>
          <a:r>
            <a:rPr lang="en-US" b="0" dirty="0"/>
            <a:t>Position Title, Position #</a:t>
          </a:r>
          <a:endParaRPr lang="en-US" dirty="0"/>
        </a:p>
      </dgm:t>
    </dgm:pt>
    <dgm:pt modelId="{6F64E32E-4256-4C8E-A5FA-3BDF2A236145}" type="parTrans" cxnId="{3910664E-EFE8-4792-BDDE-CFDD936CE631}">
      <dgm:prSet/>
      <dgm:spPr/>
      <dgm:t>
        <a:bodyPr/>
        <a:lstStyle/>
        <a:p>
          <a:endParaRPr lang="en-US"/>
        </a:p>
      </dgm:t>
    </dgm:pt>
    <dgm:pt modelId="{43FE4C46-2B02-4DDA-B5DD-FD26AD5E7AB5}" type="sibTrans" cxnId="{3910664E-EFE8-4792-BDDE-CFDD936CE631}">
      <dgm:prSet/>
      <dgm:spPr/>
      <dgm:t>
        <a:bodyPr/>
        <a:lstStyle/>
        <a:p>
          <a:endParaRPr lang="en-US"/>
        </a:p>
      </dgm:t>
    </dgm:pt>
    <dgm:pt modelId="{AA6AFA1F-4979-45BB-85AC-AD718B15BE6D}">
      <dgm:prSet/>
      <dgm:spPr/>
      <dgm:t>
        <a:bodyPr/>
        <a:lstStyle/>
        <a:p>
          <a:r>
            <a:rPr lang="en-US" dirty="0"/>
            <a:t>Level 4 </a:t>
          </a:r>
          <a:r>
            <a:rPr lang="en-US" b="0" dirty="0"/>
            <a:t>Position Title, Position #</a:t>
          </a:r>
          <a:endParaRPr lang="en-US" dirty="0"/>
        </a:p>
      </dgm:t>
    </dgm:pt>
    <dgm:pt modelId="{3A46C734-1F90-47D1-B69F-19249BA6D822}" type="parTrans" cxnId="{F37CBF6A-61F7-4498-A79C-C39EF5266D6D}">
      <dgm:prSet/>
      <dgm:spPr/>
      <dgm:t>
        <a:bodyPr/>
        <a:lstStyle/>
        <a:p>
          <a:endParaRPr lang="en-US"/>
        </a:p>
      </dgm:t>
    </dgm:pt>
    <dgm:pt modelId="{7570D9B9-EF69-4C2B-A83B-6455AA4ACD1C}" type="sibTrans" cxnId="{F37CBF6A-61F7-4498-A79C-C39EF5266D6D}">
      <dgm:prSet/>
      <dgm:spPr/>
      <dgm:t>
        <a:bodyPr/>
        <a:lstStyle/>
        <a:p>
          <a:endParaRPr lang="en-US"/>
        </a:p>
      </dgm:t>
    </dgm:pt>
    <dgm:pt modelId="{5D66FAB5-E423-48E6-8656-68BCB5B3F517}">
      <dgm:prSet/>
      <dgm:spPr/>
      <dgm:t>
        <a:bodyPr/>
        <a:lstStyle/>
        <a:p>
          <a:r>
            <a:rPr lang="en-US" dirty="0"/>
            <a:t>Level 2 </a:t>
          </a:r>
          <a:r>
            <a:rPr lang="en-US" b="0" dirty="0"/>
            <a:t>Position Title, Position #</a:t>
          </a:r>
          <a:endParaRPr lang="en-US" dirty="0"/>
        </a:p>
      </dgm:t>
    </dgm:pt>
    <dgm:pt modelId="{AA06AAEC-C397-408D-BD04-BEF5E0138AC4}" type="parTrans" cxnId="{6C1E5DFF-E7C8-4502-8D93-DF381FCA1A5F}">
      <dgm:prSet/>
      <dgm:spPr/>
      <dgm:t>
        <a:bodyPr/>
        <a:lstStyle/>
        <a:p>
          <a:endParaRPr lang="en-US"/>
        </a:p>
      </dgm:t>
    </dgm:pt>
    <dgm:pt modelId="{109936D2-6973-4426-9446-2256C4F3A75D}" type="sibTrans" cxnId="{6C1E5DFF-E7C8-4502-8D93-DF381FCA1A5F}">
      <dgm:prSet/>
      <dgm:spPr/>
      <dgm:t>
        <a:bodyPr/>
        <a:lstStyle/>
        <a:p>
          <a:endParaRPr lang="en-US"/>
        </a:p>
      </dgm:t>
    </dgm:pt>
    <dgm:pt modelId="{DAAF17F8-607A-4E6D-9DD8-2869CBCE4ACD}">
      <dgm:prSet/>
      <dgm:spPr/>
      <dgm:t>
        <a:bodyPr/>
        <a:lstStyle/>
        <a:p>
          <a:r>
            <a:rPr lang="en-US" dirty="0"/>
            <a:t>Level 3 </a:t>
          </a:r>
          <a:r>
            <a:rPr lang="en-US" b="0" dirty="0"/>
            <a:t>Position Title, Position #</a:t>
          </a:r>
          <a:endParaRPr lang="en-US" dirty="0"/>
        </a:p>
      </dgm:t>
    </dgm:pt>
    <dgm:pt modelId="{6AEC2B49-83F4-4F7A-B4F2-7E1B0D7B4930}" type="parTrans" cxnId="{1395F9EE-1C27-4C90-88D8-6C13BBAE53FF}">
      <dgm:prSet/>
      <dgm:spPr/>
      <dgm:t>
        <a:bodyPr/>
        <a:lstStyle/>
        <a:p>
          <a:endParaRPr lang="en-US"/>
        </a:p>
      </dgm:t>
    </dgm:pt>
    <dgm:pt modelId="{3E1F3FE8-E33F-4803-82D5-AFB7051D0C7A}" type="sibTrans" cxnId="{1395F9EE-1C27-4C90-88D8-6C13BBAE53FF}">
      <dgm:prSet/>
      <dgm:spPr/>
      <dgm:t>
        <a:bodyPr/>
        <a:lstStyle/>
        <a:p>
          <a:endParaRPr lang="en-US"/>
        </a:p>
      </dgm:t>
    </dgm:pt>
    <dgm:pt modelId="{172DFE8D-BFB2-4169-8057-7156D6A25165}">
      <dgm:prSet/>
      <dgm:spPr/>
      <dgm:t>
        <a:bodyPr/>
        <a:lstStyle/>
        <a:p>
          <a:r>
            <a:rPr lang="en-US" dirty="0"/>
            <a:t>Level 4 </a:t>
          </a:r>
          <a:r>
            <a:rPr lang="en-US" b="0" dirty="0"/>
            <a:t>Position Title, Position #</a:t>
          </a:r>
          <a:endParaRPr lang="en-US" dirty="0"/>
        </a:p>
      </dgm:t>
    </dgm:pt>
    <dgm:pt modelId="{8BD5B666-5E30-4A6B-8F0A-F49F6D74B0CB}" type="parTrans" cxnId="{C2A4414B-1321-4598-9DFB-7D32AC995880}">
      <dgm:prSet/>
      <dgm:spPr/>
      <dgm:t>
        <a:bodyPr/>
        <a:lstStyle/>
        <a:p>
          <a:endParaRPr lang="en-US"/>
        </a:p>
      </dgm:t>
    </dgm:pt>
    <dgm:pt modelId="{B0B7010E-DC1C-4826-9299-E6621D9C5AC1}" type="sibTrans" cxnId="{C2A4414B-1321-4598-9DFB-7D32AC995880}">
      <dgm:prSet/>
      <dgm:spPr/>
      <dgm:t>
        <a:bodyPr/>
        <a:lstStyle/>
        <a:p>
          <a:endParaRPr lang="en-US"/>
        </a:p>
      </dgm:t>
    </dgm:pt>
    <dgm:pt modelId="{D011F109-D941-42F1-9194-77AB27D24F8A}" type="pres">
      <dgm:prSet presAssocID="{7A996F56-D93B-4B85-90F3-11783B398E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54DE453-B96D-4E48-AE11-692F3EBD3155}" type="pres">
      <dgm:prSet presAssocID="{905500EB-4EC0-4C50-8F9F-BF2C6C1B2B59}" presName="hierRoot1" presStyleCnt="0">
        <dgm:presLayoutVars>
          <dgm:hierBranch val="init"/>
        </dgm:presLayoutVars>
      </dgm:prSet>
      <dgm:spPr/>
    </dgm:pt>
    <dgm:pt modelId="{3DB5489A-1345-486F-8A48-C58F1F869DCE}" type="pres">
      <dgm:prSet presAssocID="{905500EB-4EC0-4C50-8F9F-BF2C6C1B2B59}" presName="rootComposite1" presStyleCnt="0"/>
      <dgm:spPr/>
    </dgm:pt>
    <dgm:pt modelId="{6FFE292C-E6D9-40A5-84E3-604383B9D419}" type="pres">
      <dgm:prSet presAssocID="{905500EB-4EC0-4C50-8F9F-BF2C6C1B2B59}" presName="rootText1" presStyleLbl="node0" presStyleIdx="0" presStyleCnt="1">
        <dgm:presLayoutVars>
          <dgm:chPref val="3"/>
        </dgm:presLayoutVars>
      </dgm:prSet>
      <dgm:spPr/>
    </dgm:pt>
    <dgm:pt modelId="{48298EB3-B678-4A4D-812A-0E075B13F14E}" type="pres">
      <dgm:prSet presAssocID="{905500EB-4EC0-4C50-8F9F-BF2C6C1B2B59}" presName="rootConnector1" presStyleLbl="node1" presStyleIdx="0" presStyleCnt="0"/>
      <dgm:spPr/>
    </dgm:pt>
    <dgm:pt modelId="{36409343-507D-4128-84E9-1EDFFB4C2D9D}" type="pres">
      <dgm:prSet presAssocID="{905500EB-4EC0-4C50-8F9F-BF2C6C1B2B59}" presName="hierChild2" presStyleCnt="0"/>
      <dgm:spPr/>
    </dgm:pt>
    <dgm:pt modelId="{984CCF95-0866-4C9D-AE15-7B56B8750E30}" type="pres">
      <dgm:prSet presAssocID="{E16BABEF-D5E2-4C48-8899-CC6E83823558}" presName="Name37" presStyleLbl="parChTrans1D2" presStyleIdx="0" presStyleCnt="2"/>
      <dgm:spPr/>
    </dgm:pt>
    <dgm:pt modelId="{A78CD844-5B66-40B4-B01E-CE98B950FE2C}" type="pres">
      <dgm:prSet presAssocID="{845A1891-CAF3-432F-9D2C-E80F5647B682}" presName="hierRoot2" presStyleCnt="0">
        <dgm:presLayoutVars>
          <dgm:hierBranch val="init"/>
        </dgm:presLayoutVars>
      </dgm:prSet>
      <dgm:spPr/>
    </dgm:pt>
    <dgm:pt modelId="{6091D83E-F9B1-4804-B131-25B03C855CF7}" type="pres">
      <dgm:prSet presAssocID="{845A1891-CAF3-432F-9D2C-E80F5647B682}" presName="rootComposite" presStyleCnt="0"/>
      <dgm:spPr/>
    </dgm:pt>
    <dgm:pt modelId="{E29659D0-0EA6-4B2C-B478-A2FB5738A885}" type="pres">
      <dgm:prSet presAssocID="{845A1891-CAF3-432F-9D2C-E80F5647B682}" presName="rootText" presStyleLbl="node2" presStyleIdx="0" presStyleCnt="2">
        <dgm:presLayoutVars>
          <dgm:chPref val="3"/>
        </dgm:presLayoutVars>
      </dgm:prSet>
      <dgm:spPr/>
    </dgm:pt>
    <dgm:pt modelId="{431469A1-F978-4B1A-9293-E1F93B503044}" type="pres">
      <dgm:prSet presAssocID="{845A1891-CAF3-432F-9D2C-E80F5647B682}" presName="rootConnector" presStyleLbl="node2" presStyleIdx="0" presStyleCnt="2"/>
      <dgm:spPr/>
    </dgm:pt>
    <dgm:pt modelId="{0E9DC651-3607-451B-9E6B-F1B28562DAAF}" type="pres">
      <dgm:prSet presAssocID="{845A1891-CAF3-432F-9D2C-E80F5647B682}" presName="hierChild4" presStyleCnt="0"/>
      <dgm:spPr/>
    </dgm:pt>
    <dgm:pt modelId="{D0AC4382-6A38-4DB8-A199-AC9D5125B364}" type="pres">
      <dgm:prSet presAssocID="{6F64E32E-4256-4C8E-A5FA-3BDF2A236145}" presName="Name37" presStyleLbl="parChTrans1D3" presStyleIdx="0" presStyleCnt="2"/>
      <dgm:spPr/>
    </dgm:pt>
    <dgm:pt modelId="{0DC38CE3-BC30-49D5-BDDD-B29BCF63E8A9}" type="pres">
      <dgm:prSet presAssocID="{6ECE9571-6CA4-4764-82A3-5EB342926653}" presName="hierRoot2" presStyleCnt="0">
        <dgm:presLayoutVars>
          <dgm:hierBranch val="init"/>
        </dgm:presLayoutVars>
      </dgm:prSet>
      <dgm:spPr/>
    </dgm:pt>
    <dgm:pt modelId="{8C1ED882-D975-4926-B071-E32B99A95509}" type="pres">
      <dgm:prSet presAssocID="{6ECE9571-6CA4-4764-82A3-5EB342926653}" presName="rootComposite" presStyleCnt="0"/>
      <dgm:spPr/>
    </dgm:pt>
    <dgm:pt modelId="{7F77046B-C0BF-449E-955F-8CFC6E77E68D}" type="pres">
      <dgm:prSet presAssocID="{6ECE9571-6CA4-4764-82A3-5EB342926653}" presName="rootText" presStyleLbl="node3" presStyleIdx="0" presStyleCnt="2">
        <dgm:presLayoutVars>
          <dgm:chPref val="3"/>
        </dgm:presLayoutVars>
      </dgm:prSet>
      <dgm:spPr/>
    </dgm:pt>
    <dgm:pt modelId="{5735EE73-F454-4B71-962A-E6180E12C73A}" type="pres">
      <dgm:prSet presAssocID="{6ECE9571-6CA4-4764-82A3-5EB342926653}" presName="rootConnector" presStyleLbl="node3" presStyleIdx="0" presStyleCnt="2"/>
      <dgm:spPr/>
    </dgm:pt>
    <dgm:pt modelId="{6C0C89A4-D1FB-4C62-838E-79716ACF34E9}" type="pres">
      <dgm:prSet presAssocID="{6ECE9571-6CA4-4764-82A3-5EB342926653}" presName="hierChild4" presStyleCnt="0"/>
      <dgm:spPr/>
    </dgm:pt>
    <dgm:pt modelId="{1F587C95-CCFE-4F9C-93A0-F349AA7C567F}" type="pres">
      <dgm:prSet presAssocID="{3A46C734-1F90-47D1-B69F-19249BA6D822}" presName="Name37" presStyleLbl="parChTrans1D4" presStyleIdx="0" presStyleCnt="2"/>
      <dgm:spPr/>
    </dgm:pt>
    <dgm:pt modelId="{753E5F9D-EAFA-4866-A1CB-961531637D4B}" type="pres">
      <dgm:prSet presAssocID="{AA6AFA1F-4979-45BB-85AC-AD718B15BE6D}" presName="hierRoot2" presStyleCnt="0">
        <dgm:presLayoutVars>
          <dgm:hierBranch val="init"/>
        </dgm:presLayoutVars>
      </dgm:prSet>
      <dgm:spPr/>
    </dgm:pt>
    <dgm:pt modelId="{CB593C8E-AD55-4311-B3A8-822AFD715E1A}" type="pres">
      <dgm:prSet presAssocID="{AA6AFA1F-4979-45BB-85AC-AD718B15BE6D}" presName="rootComposite" presStyleCnt="0"/>
      <dgm:spPr/>
    </dgm:pt>
    <dgm:pt modelId="{25508C40-590B-4501-8C8D-795E8B0C02B9}" type="pres">
      <dgm:prSet presAssocID="{AA6AFA1F-4979-45BB-85AC-AD718B15BE6D}" presName="rootText" presStyleLbl="node4" presStyleIdx="0" presStyleCnt="2">
        <dgm:presLayoutVars>
          <dgm:chPref val="3"/>
        </dgm:presLayoutVars>
      </dgm:prSet>
      <dgm:spPr/>
    </dgm:pt>
    <dgm:pt modelId="{6CA546F1-A811-4A4E-8099-133A7B78B84A}" type="pres">
      <dgm:prSet presAssocID="{AA6AFA1F-4979-45BB-85AC-AD718B15BE6D}" presName="rootConnector" presStyleLbl="node4" presStyleIdx="0" presStyleCnt="2"/>
      <dgm:spPr/>
    </dgm:pt>
    <dgm:pt modelId="{4577B634-2F36-46B5-BC36-3708532B799C}" type="pres">
      <dgm:prSet presAssocID="{AA6AFA1F-4979-45BB-85AC-AD718B15BE6D}" presName="hierChild4" presStyleCnt="0"/>
      <dgm:spPr/>
    </dgm:pt>
    <dgm:pt modelId="{366B64DE-E057-44E8-BB34-EA0EA992D883}" type="pres">
      <dgm:prSet presAssocID="{AA6AFA1F-4979-45BB-85AC-AD718B15BE6D}" presName="hierChild5" presStyleCnt="0"/>
      <dgm:spPr/>
    </dgm:pt>
    <dgm:pt modelId="{1F2487D0-765C-4D4B-B0E6-8573658E61F9}" type="pres">
      <dgm:prSet presAssocID="{6ECE9571-6CA4-4764-82A3-5EB342926653}" presName="hierChild5" presStyleCnt="0"/>
      <dgm:spPr/>
    </dgm:pt>
    <dgm:pt modelId="{5419C30A-0E7D-4A9F-9152-8662DAB7C7E1}" type="pres">
      <dgm:prSet presAssocID="{845A1891-CAF3-432F-9D2C-E80F5647B682}" presName="hierChild5" presStyleCnt="0"/>
      <dgm:spPr/>
    </dgm:pt>
    <dgm:pt modelId="{517B1C2E-A280-4249-BE4F-37CF22164CEA}" type="pres">
      <dgm:prSet presAssocID="{AA06AAEC-C397-408D-BD04-BEF5E0138AC4}" presName="Name37" presStyleLbl="parChTrans1D2" presStyleIdx="1" presStyleCnt="2"/>
      <dgm:spPr/>
    </dgm:pt>
    <dgm:pt modelId="{1681C489-DA1E-43F4-A492-A2A6068786DC}" type="pres">
      <dgm:prSet presAssocID="{5D66FAB5-E423-48E6-8656-68BCB5B3F517}" presName="hierRoot2" presStyleCnt="0">
        <dgm:presLayoutVars>
          <dgm:hierBranch val="init"/>
        </dgm:presLayoutVars>
      </dgm:prSet>
      <dgm:spPr/>
    </dgm:pt>
    <dgm:pt modelId="{AF74FFF5-647C-4111-AC9C-34298B1FF9F8}" type="pres">
      <dgm:prSet presAssocID="{5D66FAB5-E423-48E6-8656-68BCB5B3F517}" presName="rootComposite" presStyleCnt="0"/>
      <dgm:spPr/>
    </dgm:pt>
    <dgm:pt modelId="{FCE356EF-9852-4755-AADF-4F8A48F44BFF}" type="pres">
      <dgm:prSet presAssocID="{5D66FAB5-E423-48E6-8656-68BCB5B3F517}" presName="rootText" presStyleLbl="node2" presStyleIdx="1" presStyleCnt="2">
        <dgm:presLayoutVars>
          <dgm:chPref val="3"/>
        </dgm:presLayoutVars>
      </dgm:prSet>
      <dgm:spPr/>
    </dgm:pt>
    <dgm:pt modelId="{3DDCA088-37DF-4370-A160-206F9EB1CF9B}" type="pres">
      <dgm:prSet presAssocID="{5D66FAB5-E423-48E6-8656-68BCB5B3F517}" presName="rootConnector" presStyleLbl="node2" presStyleIdx="1" presStyleCnt="2"/>
      <dgm:spPr/>
    </dgm:pt>
    <dgm:pt modelId="{CCBCADDE-6D23-4DD5-8851-5BF6C4702C5B}" type="pres">
      <dgm:prSet presAssocID="{5D66FAB5-E423-48E6-8656-68BCB5B3F517}" presName="hierChild4" presStyleCnt="0"/>
      <dgm:spPr/>
    </dgm:pt>
    <dgm:pt modelId="{2BF9656B-84B9-4000-B8BE-6A5997CC824F}" type="pres">
      <dgm:prSet presAssocID="{6AEC2B49-83F4-4F7A-B4F2-7E1B0D7B4930}" presName="Name37" presStyleLbl="parChTrans1D3" presStyleIdx="1" presStyleCnt="2"/>
      <dgm:spPr/>
    </dgm:pt>
    <dgm:pt modelId="{C4FD3D1F-7162-413E-AD1C-384C07F9B88E}" type="pres">
      <dgm:prSet presAssocID="{DAAF17F8-607A-4E6D-9DD8-2869CBCE4ACD}" presName="hierRoot2" presStyleCnt="0">
        <dgm:presLayoutVars>
          <dgm:hierBranch val="init"/>
        </dgm:presLayoutVars>
      </dgm:prSet>
      <dgm:spPr/>
    </dgm:pt>
    <dgm:pt modelId="{6668FA90-016D-44A8-9DB0-F5F1C04F6D86}" type="pres">
      <dgm:prSet presAssocID="{DAAF17F8-607A-4E6D-9DD8-2869CBCE4ACD}" presName="rootComposite" presStyleCnt="0"/>
      <dgm:spPr/>
    </dgm:pt>
    <dgm:pt modelId="{A4E66A4C-F82A-4A24-AC9F-75F14066C51F}" type="pres">
      <dgm:prSet presAssocID="{DAAF17F8-607A-4E6D-9DD8-2869CBCE4ACD}" presName="rootText" presStyleLbl="node3" presStyleIdx="1" presStyleCnt="2">
        <dgm:presLayoutVars>
          <dgm:chPref val="3"/>
        </dgm:presLayoutVars>
      </dgm:prSet>
      <dgm:spPr/>
    </dgm:pt>
    <dgm:pt modelId="{0A3F2976-F22C-4070-986F-11CBE9236FB7}" type="pres">
      <dgm:prSet presAssocID="{DAAF17F8-607A-4E6D-9DD8-2869CBCE4ACD}" presName="rootConnector" presStyleLbl="node3" presStyleIdx="1" presStyleCnt="2"/>
      <dgm:spPr/>
    </dgm:pt>
    <dgm:pt modelId="{DB866019-7C32-48A4-934A-49350C8AEEE6}" type="pres">
      <dgm:prSet presAssocID="{DAAF17F8-607A-4E6D-9DD8-2869CBCE4ACD}" presName="hierChild4" presStyleCnt="0"/>
      <dgm:spPr/>
    </dgm:pt>
    <dgm:pt modelId="{5CD710F6-0352-4D94-B4BE-1E570C90EBA0}" type="pres">
      <dgm:prSet presAssocID="{8BD5B666-5E30-4A6B-8F0A-F49F6D74B0CB}" presName="Name37" presStyleLbl="parChTrans1D4" presStyleIdx="1" presStyleCnt="2"/>
      <dgm:spPr/>
    </dgm:pt>
    <dgm:pt modelId="{6007DFE3-04EC-4A56-B7B3-4906205A35EC}" type="pres">
      <dgm:prSet presAssocID="{172DFE8D-BFB2-4169-8057-7156D6A25165}" presName="hierRoot2" presStyleCnt="0">
        <dgm:presLayoutVars>
          <dgm:hierBranch val="init"/>
        </dgm:presLayoutVars>
      </dgm:prSet>
      <dgm:spPr/>
    </dgm:pt>
    <dgm:pt modelId="{5A62473D-78A0-4F66-B1AB-61B70B52068D}" type="pres">
      <dgm:prSet presAssocID="{172DFE8D-BFB2-4169-8057-7156D6A25165}" presName="rootComposite" presStyleCnt="0"/>
      <dgm:spPr/>
    </dgm:pt>
    <dgm:pt modelId="{B2185B61-8698-48A6-8A2F-868DB01193C3}" type="pres">
      <dgm:prSet presAssocID="{172DFE8D-BFB2-4169-8057-7156D6A25165}" presName="rootText" presStyleLbl="node4" presStyleIdx="1" presStyleCnt="2">
        <dgm:presLayoutVars>
          <dgm:chPref val="3"/>
        </dgm:presLayoutVars>
      </dgm:prSet>
      <dgm:spPr/>
    </dgm:pt>
    <dgm:pt modelId="{53E17B36-11BC-4877-B111-011D19EA32F1}" type="pres">
      <dgm:prSet presAssocID="{172DFE8D-BFB2-4169-8057-7156D6A25165}" presName="rootConnector" presStyleLbl="node4" presStyleIdx="1" presStyleCnt="2"/>
      <dgm:spPr/>
    </dgm:pt>
    <dgm:pt modelId="{8488EECB-E350-4261-AF83-4A76845DEBCA}" type="pres">
      <dgm:prSet presAssocID="{172DFE8D-BFB2-4169-8057-7156D6A25165}" presName="hierChild4" presStyleCnt="0"/>
      <dgm:spPr/>
    </dgm:pt>
    <dgm:pt modelId="{5940B941-D357-4568-AC2D-60FA8D4C4105}" type="pres">
      <dgm:prSet presAssocID="{172DFE8D-BFB2-4169-8057-7156D6A25165}" presName="hierChild5" presStyleCnt="0"/>
      <dgm:spPr/>
    </dgm:pt>
    <dgm:pt modelId="{765EA356-9393-4B74-AB51-F2FF0423886F}" type="pres">
      <dgm:prSet presAssocID="{DAAF17F8-607A-4E6D-9DD8-2869CBCE4ACD}" presName="hierChild5" presStyleCnt="0"/>
      <dgm:spPr/>
    </dgm:pt>
    <dgm:pt modelId="{686936BF-CD28-49AA-9F86-7DA6FFFF8F4E}" type="pres">
      <dgm:prSet presAssocID="{5D66FAB5-E423-48E6-8656-68BCB5B3F517}" presName="hierChild5" presStyleCnt="0"/>
      <dgm:spPr/>
    </dgm:pt>
    <dgm:pt modelId="{880C9627-B54E-4D5C-B121-108EAF15A168}" type="pres">
      <dgm:prSet presAssocID="{905500EB-4EC0-4C50-8F9F-BF2C6C1B2B59}" presName="hierChild3" presStyleCnt="0"/>
      <dgm:spPr/>
    </dgm:pt>
  </dgm:ptLst>
  <dgm:cxnLst>
    <dgm:cxn modelId="{99730001-2507-4E9A-936B-20E996BA802F}" type="presOf" srcId="{E16BABEF-D5E2-4C48-8899-CC6E83823558}" destId="{984CCF95-0866-4C9D-AE15-7B56B8750E30}" srcOrd="0" destOrd="0" presId="urn:microsoft.com/office/officeart/2005/8/layout/orgChart1"/>
    <dgm:cxn modelId="{B3487017-1945-4280-8FCC-573DFFC5E825}" type="presOf" srcId="{172DFE8D-BFB2-4169-8057-7156D6A25165}" destId="{B2185B61-8698-48A6-8A2F-868DB01193C3}" srcOrd="0" destOrd="0" presId="urn:microsoft.com/office/officeart/2005/8/layout/orgChart1"/>
    <dgm:cxn modelId="{49A0162C-6DE7-4B7F-BB1A-5A4753B3CC9B}" type="presOf" srcId="{5D66FAB5-E423-48E6-8656-68BCB5B3F517}" destId="{3DDCA088-37DF-4370-A160-206F9EB1CF9B}" srcOrd="1" destOrd="0" presId="urn:microsoft.com/office/officeart/2005/8/layout/orgChart1"/>
    <dgm:cxn modelId="{16B6E338-52E0-42D4-A944-38F4B5161F88}" type="presOf" srcId="{6ECE9571-6CA4-4764-82A3-5EB342926653}" destId="{7F77046B-C0BF-449E-955F-8CFC6E77E68D}" srcOrd="0" destOrd="0" presId="urn:microsoft.com/office/officeart/2005/8/layout/orgChart1"/>
    <dgm:cxn modelId="{6D1F6841-77A9-476D-B5B1-4949B605B2B7}" type="presOf" srcId="{8BD5B666-5E30-4A6B-8F0A-F49F6D74B0CB}" destId="{5CD710F6-0352-4D94-B4BE-1E570C90EBA0}" srcOrd="0" destOrd="0" presId="urn:microsoft.com/office/officeart/2005/8/layout/orgChart1"/>
    <dgm:cxn modelId="{98F70069-C8DE-4AA3-A162-D93D298DFCE3}" type="presOf" srcId="{845A1891-CAF3-432F-9D2C-E80F5647B682}" destId="{431469A1-F978-4B1A-9293-E1F93B503044}" srcOrd="1" destOrd="0" presId="urn:microsoft.com/office/officeart/2005/8/layout/orgChart1"/>
    <dgm:cxn modelId="{F37CBF6A-61F7-4498-A79C-C39EF5266D6D}" srcId="{6ECE9571-6CA4-4764-82A3-5EB342926653}" destId="{AA6AFA1F-4979-45BB-85AC-AD718B15BE6D}" srcOrd="0" destOrd="0" parTransId="{3A46C734-1F90-47D1-B69F-19249BA6D822}" sibTransId="{7570D9B9-EF69-4C2B-A83B-6455AA4ACD1C}"/>
    <dgm:cxn modelId="{C2A4414B-1321-4598-9DFB-7D32AC995880}" srcId="{DAAF17F8-607A-4E6D-9DD8-2869CBCE4ACD}" destId="{172DFE8D-BFB2-4169-8057-7156D6A25165}" srcOrd="0" destOrd="0" parTransId="{8BD5B666-5E30-4A6B-8F0A-F49F6D74B0CB}" sibTransId="{B0B7010E-DC1C-4826-9299-E6621D9C5AC1}"/>
    <dgm:cxn modelId="{3910664E-EFE8-4792-BDDE-CFDD936CE631}" srcId="{845A1891-CAF3-432F-9D2C-E80F5647B682}" destId="{6ECE9571-6CA4-4764-82A3-5EB342926653}" srcOrd="0" destOrd="0" parTransId="{6F64E32E-4256-4C8E-A5FA-3BDF2A236145}" sibTransId="{43FE4C46-2B02-4DDA-B5DD-FD26AD5E7AB5}"/>
    <dgm:cxn modelId="{F78B086F-CFBE-4890-A32F-C4E43A7FB015}" srcId="{905500EB-4EC0-4C50-8F9F-BF2C6C1B2B59}" destId="{845A1891-CAF3-432F-9D2C-E80F5647B682}" srcOrd="0" destOrd="0" parTransId="{E16BABEF-D5E2-4C48-8899-CC6E83823558}" sibTransId="{04EA6785-4299-4D8A-955E-88C39B08E0A5}"/>
    <dgm:cxn modelId="{8BADE74F-E0C0-4DAE-983F-C6B3A71A10BC}" type="presOf" srcId="{AA06AAEC-C397-408D-BD04-BEF5E0138AC4}" destId="{517B1C2E-A280-4249-BE4F-37CF22164CEA}" srcOrd="0" destOrd="0" presId="urn:microsoft.com/office/officeart/2005/8/layout/orgChart1"/>
    <dgm:cxn modelId="{EC226473-E025-4850-BE39-3E7E670919DE}" srcId="{7A996F56-D93B-4B85-90F3-11783B398E8B}" destId="{905500EB-4EC0-4C50-8F9F-BF2C6C1B2B59}" srcOrd="0" destOrd="0" parTransId="{7434969B-122C-424B-8B02-7479CE1CFD0C}" sibTransId="{3482245C-D8FF-426C-98CB-B6C634EEEF61}"/>
    <dgm:cxn modelId="{0D1FE678-95EA-4DB6-B70E-3729E4D8DD61}" type="presOf" srcId="{6F64E32E-4256-4C8E-A5FA-3BDF2A236145}" destId="{D0AC4382-6A38-4DB8-A199-AC9D5125B364}" srcOrd="0" destOrd="0" presId="urn:microsoft.com/office/officeart/2005/8/layout/orgChart1"/>
    <dgm:cxn modelId="{5FD01F81-C334-454D-8975-455DA708AFF5}" type="presOf" srcId="{3A46C734-1F90-47D1-B69F-19249BA6D822}" destId="{1F587C95-CCFE-4F9C-93A0-F349AA7C567F}" srcOrd="0" destOrd="0" presId="urn:microsoft.com/office/officeart/2005/8/layout/orgChart1"/>
    <dgm:cxn modelId="{66899889-46DF-4E23-B8F5-8353440F8244}" type="presOf" srcId="{DAAF17F8-607A-4E6D-9DD8-2869CBCE4ACD}" destId="{0A3F2976-F22C-4070-986F-11CBE9236FB7}" srcOrd="1" destOrd="0" presId="urn:microsoft.com/office/officeart/2005/8/layout/orgChart1"/>
    <dgm:cxn modelId="{AF878F95-4D70-463B-80EC-E9AF219E2B00}" type="presOf" srcId="{AA6AFA1F-4979-45BB-85AC-AD718B15BE6D}" destId="{6CA546F1-A811-4A4E-8099-133A7B78B84A}" srcOrd="1" destOrd="0" presId="urn:microsoft.com/office/officeart/2005/8/layout/orgChart1"/>
    <dgm:cxn modelId="{10848E9F-D4FB-422A-BEFF-41FE3F5792B8}" type="presOf" srcId="{905500EB-4EC0-4C50-8F9F-BF2C6C1B2B59}" destId="{48298EB3-B678-4A4D-812A-0E075B13F14E}" srcOrd="1" destOrd="0" presId="urn:microsoft.com/office/officeart/2005/8/layout/orgChart1"/>
    <dgm:cxn modelId="{B2039BC3-B85C-46A8-9CBE-EE7099932418}" type="presOf" srcId="{6AEC2B49-83F4-4F7A-B4F2-7E1B0D7B4930}" destId="{2BF9656B-84B9-4000-B8BE-6A5997CC824F}" srcOrd="0" destOrd="0" presId="urn:microsoft.com/office/officeart/2005/8/layout/orgChart1"/>
    <dgm:cxn modelId="{7FDD59CD-1B97-482C-8AB8-EF4DC2F7367D}" type="presOf" srcId="{DAAF17F8-607A-4E6D-9DD8-2869CBCE4ACD}" destId="{A4E66A4C-F82A-4A24-AC9F-75F14066C51F}" srcOrd="0" destOrd="0" presId="urn:microsoft.com/office/officeart/2005/8/layout/orgChart1"/>
    <dgm:cxn modelId="{9AD1FEDE-1AA6-46BD-9AF4-2636E6C1F0AA}" type="presOf" srcId="{AA6AFA1F-4979-45BB-85AC-AD718B15BE6D}" destId="{25508C40-590B-4501-8C8D-795E8B0C02B9}" srcOrd="0" destOrd="0" presId="urn:microsoft.com/office/officeart/2005/8/layout/orgChart1"/>
    <dgm:cxn modelId="{363CECE1-8A98-434F-8067-AC106280EE03}" type="presOf" srcId="{7A996F56-D93B-4B85-90F3-11783B398E8B}" destId="{D011F109-D941-42F1-9194-77AB27D24F8A}" srcOrd="0" destOrd="0" presId="urn:microsoft.com/office/officeart/2005/8/layout/orgChart1"/>
    <dgm:cxn modelId="{46297BED-8CAB-444F-B43F-8425921C9005}" type="presOf" srcId="{172DFE8D-BFB2-4169-8057-7156D6A25165}" destId="{53E17B36-11BC-4877-B111-011D19EA32F1}" srcOrd="1" destOrd="0" presId="urn:microsoft.com/office/officeart/2005/8/layout/orgChart1"/>
    <dgm:cxn modelId="{1395F9EE-1C27-4C90-88D8-6C13BBAE53FF}" srcId="{5D66FAB5-E423-48E6-8656-68BCB5B3F517}" destId="{DAAF17F8-607A-4E6D-9DD8-2869CBCE4ACD}" srcOrd="0" destOrd="0" parTransId="{6AEC2B49-83F4-4F7A-B4F2-7E1B0D7B4930}" sibTransId="{3E1F3FE8-E33F-4803-82D5-AFB7051D0C7A}"/>
    <dgm:cxn modelId="{D84C75EF-09CE-4D17-94C7-E81DE47900B3}" type="presOf" srcId="{6ECE9571-6CA4-4764-82A3-5EB342926653}" destId="{5735EE73-F454-4B71-962A-E6180E12C73A}" srcOrd="1" destOrd="0" presId="urn:microsoft.com/office/officeart/2005/8/layout/orgChart1"/>
    <dgm:cxn modelId="{CDC4DDF3-4BCA-4A76-BB12-567DA89B7C28}" type="presOf" srcId="{845A1891-CAF3-432F-9D2C-E80F5647B682}" destId="{E29659D0-0EA6-4B2C-B478-A2FB5738A885}" srcOrd="0" destOrd="0" presId="urn:microsoft.com/office/officeart/2005/8/layout/orgChart1"/>
    <dgm:cxn modelId="{7229CBF7-6B8A-4546-A5C6-8109EC4EE9CF}" type="presOf" srcId="{5D66FAB5-E423-48E6-8656-68BCB5B3F517}" destId="{FCE356EF-9852-4755-AADF-4F8A48F44BFF}" srcOrd="0" destOrd="0" presId="urn:microsoft.com/office/officeart/2005/8/layout/orgChart1"/>
    <dgm:cxn modelId="{7417D3FE-AB11-4835-8F27-D47900D1AF4A}" type="presOf" srcId="{905500EB-4EC0-4C50-8F9F-BF2C6C1B2B59}" destId="{6FFE292C-E6D9-40A5-84E3-604383B9D419}" srcOrd="0" destOrd="0" presId="urn:microsoft.com/office/officeart/2005/8/layout/orgChart1"/>
    <dgm:cxn modelId="{6C1E5DFF-E7C8-4502-8D93-DF381FCA1A5F}" srcId="{905500EB-4EC0-4C50-8F9F-BF2C6C1B2B59}" destId="{5D66FAB5-E423-48E6-8656-68BCB5B3F517}" srcOrd="1" destOrd="0" parTransId="{AA06AAEC-C397-408D-BD04-BEF5E0138AC4}" sibTransId="{109936D2-6973-4426-9446-2256C4F3A75D}"/>
    <dgm:cxn modelId="{13B2FB56-3A83-49F9-AFCE-02DFE6F1E824}" type="presParOf" srcId="{D011F109-D941-42F1-9194-77AB27D24F8A}" destId="{954DE453-B96D-4E48-AE11-692F3EBD3155}" srcOrd="0" destOrd="0" presId="urn:microsoft.com/office/officeart/2005/8/layout/orgChart1"/>
    <dgm:cxn modelId="{57F12E3E-1311-437F-BE41-F54A9FF4A018}" type="presParOf" srcId="{954DE453-B96D-4E48-AE11-692F3EBD3155}" destId="{3DB5489A-1345-486F-8A48-C58F1F869DCE}" srcOrd="0" destOrd="0" presId="urn:microsoft.com/office/officeart/2005/8/layout/orgChart1"/>
    <dgm:cxn modelId="{D157FC49-792E-40D3-BE91-B7AE294508E4}" type="presParOf" srcId="{3DB5489A-1345-486F-8A48-C58F1F869DCE}" destId="{6FFE292C-E6D9-40A5-84E3-604383B9D419}" srcOrd="0" destOrd="0" presId="urn:microsoft.com/office/officeart/2005/8/layout/orgChart1"/>
    <dgm:cxn modelId="{E6CC0458-FBA0-47FD-9174-FFF9BA8B4B85}" type="presParOf" srcId="{3DB5489A-1345-486F-8A48-C58F1F869DCE}" destId="{48298EB3-B678-4A4D-812A-0E075B13F14E}" srcOrd="1" destOrd="0" presId="urn:microsoft.com/office/officeart/2005/8/layout/orgChart1"/>
    <dgm:cxn modelId="{EEE3EEEF-4E72-480B-82AC-F7F699A7FAFE}" type="presParOf" srcId="{954DE453-B96D-4E48-AE11-692F3EBD3155}" destId="{36409343-507D-4128-84E9-1EDFFB4C2D9D}" srcOrd="1" destOrd="0" presId="urn:microsoft.com/office/officeart/2005/8/layout/orgChart1"/>
    <dgm:cxn modelId="{056F8262-C609-4AA6-93E5-F939A7AA1175}" type="presParOf" srcId="{36409343-507D-4128-84E9-1EDFFB4C2D9D}" destId="{984CCF95-0866-4C9D-AE15-7B56B8750E30}" srcOrd="0" destOrd="0" presId="urn:microsoft.com/office/officeart/2005/8/layout/orgChart1"/>
    <dgm:cxn modelId="{0E0F4EFF-93C8-4437-872A-7FE3789DE52D}" type="presParOf" srcId="{36409343-507D-4128-84E9-1EDFFB4C2D9D}" destId="{A78CD844-5B66-40B4-B01E-CE98B950FE2C}" srcOrd="1" destOrd="0" presId="urn:microsoft.com/office/officeart/2005/8/layout/orgChart1"/>
    <dgm:cxn modelId="{809B9FE2-94DB-41AE-9AF1-0ED50C1D8029}" type="presParOf" srcId="{A78CD844-5B66-40B4-B01E-CE98B950FE2C}" destId="{6091D83E-F9B1-4804-B131-25B03C855CF7}" srcOrd="0" destOrd="0" presId="urn:microsoft.com/office/officeart/2005/8/layout/orgChart1"/>
    <dgm:cxn modelId="{3AA755CD-F9DC-4AAC-B804-4011591E5B30}" type="presParOf" srcId="{6091D83E-F9B1-4804-B131-25B03C855CF7}" destId="{E29659D0-0EA6-4B2C-B478-A2FB5738A885}" srcOrd="0" destOrd="0" presId="urn:microsoft.com/office/officeart/2005/8/layout/orgChart1"/>
    <dgm:cxn modelId="{E1EBD37B-F391-4B47-A93A-271E122A70E0}" type="presParOf" srcId="{6091D83E-F9B1-4804-B131-25B03C855CF7}" destId="{431469A1-F978-4B1A-9293-E1F93B503044}" srcOrd="1" destOrd="0" presId="urn:microsoft.com/office/officeart/2005/8/layout/orgChart1"/>
    <dgm:cxn modelId="{042D983C-343E-49C6-8908-C71E3D33FEEF}" type="presParOf" srcId="{A78CD844-5B66-40B4-B01E-CE98B950FE2C}" destId="{0E9DC651-3607-451B-9E6B-F1B28562DAAF}" srcOrd="1" destOrd="0" presId="urn:microsoft.com/office/officeart/2005/8/layout/orgChart1"/>
    <dgm:cxn modelId="{2DB4C97E-B9AA-46B8-97D6-2FEEBE9D4C0D}" type="presParOf" srcId="{0E9DC651-3607-451B-9E6B-F1B28562DAAF}" destId="{D0AC4382-6A38-4DB8-A199-AC9D5125B364}" srcOrd="0" destOrd="0" presId="urn:microsoft.com/office/officeart/2005/8/layout/orgChart1"/>
    <dgm:cxn modelId="{2997667E-B22A-4717-AD6A-AB0C5C78DDC9}" type="presParOf" srcId="{0E9DC651-3607-451B-9E6B-F1B28562DAAF}" destId="{0DC38CE3-BC30-49D5-BDDD-B29BCF63E8A9}" srcOrd="1" destOrd="0" presId="urn:microsoft.com/office/officeart/2005/8/layout/orgChart1"/>
    <dgm:cxn modelId="{DA7F9E61-B249-43F2-A594-5532E0AAAFC4}" type="presParOf" srcId="{0DC38CE3-BC30-49D5-BDDD-B29BCF63E8A9}" destId="{8C1ED882-D975-4926-B071-E32B99A95509}" srcOrd="0" destOrd="0" presId="urn:microsoft.com/office/officeart/2005/8/layout/orgChart1"/>
    <dgm:cxn modelId="{CC46FE55-F551-4361-9699-A69FD204755E}" type="presParOf" srcId="{8C1ED882-D975-4926-B071-E32B99A95509}" destId="{7F77046B-C0BF-449E-955F-8CFC6E77E68D}" srcOrd="0" destOrd="0" presId="urn:microsoft.com/office/officeart/2005/8/layout/orgChart1"/>
    <dgm:cxn modelId="{8669CDA0-C99E-4C8C-AB45-54A0C229383D}" type="presParOf" srcId="{8C1ED882-D975-4926-B071-E32B99A95509}" destId="{5735EE73-F454-4B71-962A-E6180E12C73A}" srcOrd="1" destOrd="0" presId="urn:microsoft.com/office/officeart/2005/8/layout/orgChart1"/>
    <dgm:cxn modelId="{5626CAAA-81B4-4858-99D5-4436ADF4A705}" type="presParOf" srcId="{0DC38CE3-BC30-49D5-BDDD-B29BCF63E8A9}" destId="{6C0C89A4-D1FB-4C62-838E-79716ACF34E9}" srcOrd="1" destOrd="0" presId="urn:microsoft.com/office/officeart/2005/8/layout/orgChart1"/>
    <dgm:cxn modelId="{8A4B6FF2-890D-45A4-B218-D814E5EEA19F}" type="presParOf" srcId="{6C0C89A4-D1FB-4C62-838E-79716ACF34E9}" destId="{1F587C95-CCFE-4F9C-93A0-F349AA7C567F}" srcOrd="0" destOrd="0" presId="urn:microsoft.com/office/officeart/2005/8/layout/orgChart1"/>
    <dgm:cxn modelId="{0436CB2C-D96B-47AF-A5EC-CF55852C230E}" type="presParOf" srcId="{6C0C89A4-D1FB-4C62-838E-79716ACF34E9}" destId="{753E5F9D-EAFA-4866-A1CB-961531637D4B}" srcOrd="1" destOrd="0" presId="urn:microsoft.com/office/officeart/2005/8/layout/orgChart1"/>
    <dgm:cxn modelId="{23F5A944-4299-46DA-B667-8832679D6C1A}" type="presParOf" srcId="{753E5F9D-EAFA-4866-A1CB-961531637D4B}" destId="{CB593C8E-AD55-4311-B3A8-822AFD715E1A}" srcOrd="0" destOrd="0" presId="urn:microsoft.com/office/officeart/2005/8/layout/orgChart1"/>
    <dgm:cxn modelId="{488C323B-0A26-48B3-83CA-92F3A204EE26}" type="presParOf" srcId="{CB593C8E-AD55-4311-B3A8-822AFD715E1A}" destId="{25508C40-590B-4501-8C8D-795E8B0C02B9}" srcOrd="0" destOrd="0" presId="urn:microsoft.com/office/officeart/2005/8/layout/orgChart1"/>
    <dgm:cxn modelId="{57D0474E-A1F8-4E42-B167-270CC97B0D17}" type="presParOf" srcId="{CB593C8E-AD55-4311-B3A8-822AFD715E1A}" destId="{6CA546F1-A811-4A4E-8099-133A7B78B84A}" srcOrd="1" destOrd="0" presId="urn:microsoft.com/office/officeart/2005/8/layout/orgChart1"/>
    <dgm:cxn modelId="{88AFD537-7E04-4FA5-A9C4-6FE3AD190CC6}" type="presParOf" srcId="{753E5F9D-EAFA-4866-A1CB-961531637D4B}" destId="{4577B634-2F36-46B5-BC36-3708532B799C}" srcOrd="1" destOrd="0" presId="urn:microsoft.com/office/officeart/2005/8/layout/orgChart1"/>
    <dgm:cxn modelId="{F383420E-7871-449B-9DB2-CB2076B6AA80}" type="presParOf" srcId="{753E5F9D-EAFA-4866-A1CB-961531637D4B}" destId="{366B64DE-E057-44E8-BB34-EA0EA992D883}" srcOrd="2" destOrd="0" presId="urn:microsoft.com/office/officeart/2005/8/layout/orgChart1"/>
    <dgm:cxn modelId="{F524B345-200B-481C-961B-7D533C6DB96B}" type="presParOf" srcId="{0DC38CE3-BC30-49D5-BDDD-B29BCF63E8A9}" destId="{1F2487D0-765C-4D4B-B0E6-8573658E61F9}" srcOrd="2" destOrd="0" presId="urn:microsoft.com/office/officeart/2005/8/layout/orgChart1"/>
    <dgm:cxn modelId="{27950482-4557-48BD-9C28-CA93D1066B35}" type="presParOf" srcId="{A78CD844-5B66-40B4-B01E-CE98B950FE2C}" destId="{5419C30A-0E7D-4A9F-9152-8662DAB7C7E1}" srcOrd="2" destOrd="0" presId="urn:microsoft.com/office/officeart/2005/8/layout/orgChart1"/>
    <dgm:cxn modelId="{CCBF767A-26C1-448D-8F01-6123A651BB6A}" type="presParOf" srcId="{36409343-507D-4128-84E9-1EDFFB4C2D9D}" destId="{517B1C2E-A280-4249-BE4F-37CF22164CEA}" srcOrd="2" destOrd="0" presId="urn:microsoft.com/office/officeart/2005/8/layout/orgChart1"/>
    <dgm:cxn modelId="{74CA70C7-0044-4625-BBA3-673153A08BDA}" type="presParOf" srcId="{36409343-507D-4128-84E9-1EDFFB4C2D9D}" destId="{1681C489-DA1E-43F4-A492-A2A6068786DC}" srcOrd="3" destOrd="0" presId="urn:microsoft.com/office/officeart/2005/8/layout/orgChart1"/>
    <dgm:cxn modelId="{8E6CAC27-9C09-435C-96E0-86FA739006E1}" type="presParOf" srcId="{1681C489-DA1E-43F4-A492-A2A6068786DC}" destId="{AF74FFF5-647C-4111-AC9C-34298B1FF9F8}" srcOrd="0" destOrd="0" presId="urn:microsoft.com/office/officeart/2005/8/layout/orgChart1"/>
    <dgm:cxn modelId="{1ED794ED-9504-485E-A52D-C06CC0932D01}" type="presParOf" srcId="{AF74FFF5-647C-4111-AC9C-34298B1FF9F8}" destId="{FCE356EF-9852-4755-AADF-4F8A48F44BFF}" srcOrd="0" destOrd="0" presId="urn:microsoft.com/office/officeart/2005/8/layout/orgChart1"/>
    <dgm:cxn modelId="{B7F017F7-5B3F-43D7-8669-C5D6DB7F1CF5}" type="presParOf" srcId="{AF74FFF5-647C-4111-AC9C-34298B1FF9F8}" destId="{3DDCA088-37DF-4370-A160-206F9EB1CF9B}" srcOrd="1" destOrd="0" presId="urn:microsoft.com/office/officeart/2005/8/layout/orgChart1"/>
    <dgm:cxn modelId="{11CCBDD5-6BF2-4539-A1BD-7FE920198D7F}" type="presParOf" srcId="{1681C489-DA1E-43F4-A492-A2A6068786DC}" destId="{CCBCADDE-6D23-4DD5-8851-5BF6C4702C5B}" srcOrd="1" destOrd="0" presId="urn:microsoft.com/office/officeart/2005/8/layout/orgChart1"/>
    <dgm:cxn modelId="{A36A03F6-5B86-41F4-B6CE-42A55A6EB53B}" type="presParOf" srcId="{CCBCADDE-6D23-4DD5-8851-5BF6C4702C5B}" destId="{2BF9656B-84B9-4000-B8BE-6A5997CC824F}" srcOrd="0" destOrd="0" presId="urn:microsoft.com/office/officeart/2005/8/layout/orgChart1"/>
    <dgm:cxn modelId="{58B62478-8823-4EC2-A567-68BDE1C810D7}" type="presParOf" srcId="{CCBCADDE-6D23-4DD5-8851-5BF6C4702C5B}" destId="{C4FD3D1F-7162-413E-AD1C-384C07F9B88E}" srcOrd="1" destOrd="0" presId="urn:microsoft.com/office/officeart/2005/8/layout/orgChart1"/>
    <dgm:cxn modelId="{F9FF9E66-CADB-4DCC-972A-E64E80D97CED}" type="presParOf" srcId="{C4FD3D1F-7162-413E-AD1C-384C07F9B88E}" destId="{6668FA90-016D-44A8-9DB0-F5F1C04F6D86}" srcOrd="0" destOrd="0" presId="urn:microsoft.com/office/officeart/2005/8/layout/orgChart1"/>
    <dgm:cxn modelId="{67DC8F01-7365-4959-A9B9-FB88DAD9E1FB}" type="presParOf" srcId="{6668FA90-016D-44A8-9DB0-F5F1C04F6D86}" destId="{A4E66A4C-F82A-4A24-AC9F-75F14066C51F}" srcOrd="0" destOrd="0" presId="urn:microsoft.com/office/officeart/2005/8/layout/orgChart1"/>
    <dgm:cxn modelId="{1CCDA45A-D522-4728-94B7-44FC31F10409}" type="presParOf" srcId="{6668FA90-016D-44A8-9DB0-F5F1C04F6D86}" destId="{0A3F2976-F22C-4070-986F-11CBE9236FB7}" srcOrd="1" destOrd="0" presId="urn:microsoft.com/office/officeart/2005/8/layout/orgChart1"/>
    <dgm:cxn modelId="{21694809-1571-4CDB-8ED3-A54FA5BCAE9A}" type="presParOf" srcId="{C4FD3D1F-7162-413E-AD1C-384C07F9B88E}" destId="{DB866019-7C32-48A4-934A-49350C8AEEE6}" srcOrd="1" destOrd="0" presId="urn:microsoft.com/office/officeart/2005/8/layout/orgChart1"/>
    <dgm:cxn modelId="{208C8A8A-53F2-4196-A027-434FC2365778}" type="presParOf" srcId="{DB866019-7C32-48A4-934A-49350C8AEEE6}" destId="{5CD710F6-0352-4D94-B4BE-1E570C90EBA0}" srcOrd="0" destOrd="0" presId="urn:microsoft.com/office/officeart/2005/8/layout/orgChart1"/>
    <dgm:cxn modelId="{1F3A1F83-B069-4ABB-8AD0-630E1764AB96}" type="presParOf" srcId="{DB866019-7C32-48A4-934A-49350C8AEEE6}" destId="{6007DFE3-04EC-4A56-B7B3-4906205A35EC}" srcOrd="1" destOrd="0" presId="urn:microsoft.com/office/officeart/2005/8/layout/orgChart1"/>
    <dgm:cxn modelId="{E83BA524-D680-4470-8FE6-021970622E8B}" type="presParOf" srcId="{6007DFE3-04EC-4A56-B7B3-4906205A35EC}" destId="{5A62473D-78A0-4F66-B1AB-61B70B52068D}" srcOrd="0" destOrd="0" presId="urn:microsoft.com/office/officeart/2005/8/layout/orgChart1"/>
    <dgm:cxn modelId="{9F305A35-DE93-46DB-A450-9EAE3D81778A}" type="presParOf" srcId="{5A62473D-78A0-4F66-B1AB-61B70B52068D}" destId="{B2185B61-8698-48A6-8A2F-868DB01193C3}" srcOrd="0" destOrd="0" presId="urn:microsoft.com/office/officeart/2005/8/layout/orgChart1"/>
    <dgm:cxn modelId="{479334C0-6C35-4B5A-9BD9-687784FE7888}" type="presParOf" srcId="{5A62473D-78A0-4F66-B1AB-61B70B52068D}" destId="{53E17B36-11BC-4877-B111-011D19EA32F1}" srcOrd="1" destOrd="0" presId="urn:microsoft.com/office/officeart/2005/8/layout/orgChart1"/>
    <dgm:cxn modelId="{75F83058-D731-455B-921F-9D208F393E9D}" type="presParOf" srcId="{6007DFE3-04EC-4A56-B7B3-4906205A35EC}" destId="{8488EECB-E350-4261-AF83-4A76845DEBCA}" srcOrd="1" destOrd="0" presId="urn:microsoft.com/office/officeart/2005/8/layout/orgChart1"/>
    <dgm:cxn modelId="{F616F569-D2B0-482A-98B3-1B02CA34C112}" type="presParOf" srcId="{6007DFE3-04EC-4A56-B7B3-4906205A35EC}" destId="{5940B941-D357-4568-AC2D-60FA8D4C4105}" srcOrd="2" destOrd="0" presId="urn:microsoft.com/office/officeart/2005/8/layout/orgChart1"/>
    <dgm:cxn modelId="{950A827B-B770-46D8-855C-5B7AA7330312}" type="presParOf" srcId="{C4FD3D1F-7162-413E-AD1C-384C07F9B88E}" destId="{765EA356-9393-4B74-AB51-F2FF0423886F}" srcOrd="2" destOrd="0" presId="urn:microsoft.com/office/officeart/2005/8/layout/orgChart1"/>
    <dgm:cxn modelId="{B0C66F9A-BB8C-46CA-9019-D872B8DC0E8F}" type="presParOf" srcId="{1681C489-DA1E-43F4-A492-A2A6068786DC}" destId="{686936BF-CD28-49AA-9F86-7DA6FFFF8F4E}" srcOrd="2" destOrd="0" presId="urn:microsoft.com/office/officeart/2005/8/layout/orgChart1"/>
    <dgm:cxn modelId="{06EB4033-FE82-41E4-9B3B-AAB89D16DF60}" type="presParOf" srcId="{954DE453-B96D-4E48-AE11-692F3EBD3155}" destId="{880C9627-B54E-4D5C-B121-108EAF15A1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D710F6-0352-4D94-B4BE-1E570C90EBA0}">
      <dsp:nvSpPr>
        <dsp:cNvPr id="0" name=""/>
        <dsp:cNvSpPr/>
      </dsp:nvSpPr>
      <dsp:spPr>
        <a:xfrm>
          <a:off x="3568723" y="3337653"/>
          <a:ext cx="260620" cy="799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236"/>
              </a:lnTo>
              <a:lnTo>
                <a:pt x="260620" y="799236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F9656B-84B9-4000-B8BE-6A5997CC824F}">
      <dsp:nvSpPr>
        <dsp:cNvPr id="0" name=""/>
        <dsp:cNvSpPr/>
      </dsp:nvSpPr>
      <dsp:spPr>
        <a:xfrm>
          <a:off x="4217991" y="2104049"/>
          <a:ext cx="91440" cy="3648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486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7B1C2E-A280-4249-BE4F-37CF22164CEA}">
      <dsp:nvSpPr>
        <dsp:cNvPr id="0" name=""/>
        <dsp:cNvSpPr/>
      </dsp:nvSpPr>
      <dsp:spPr>
        <a:xfrm>
          <a:off x="3212541" y="870445"/>
          <a:ext cx="1051169" cy="364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434"/>
              </a:lnTo>
              <a:lnTo>
                <a:pt x="1051169" y="182434"/>
              </a:lnTo>
              <a:lnTo>
                <a:pt x="1051169" y="36486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587C95-CCFE-4F9C-93A0-F349AA7C567F}">
      <dsp:nvSpPr>
        <dsp:cNvPr id="0" name=""/>
        <dsp:cNvSpPr/>
      </dsp:nvSpPr>
      <dsp:spPr>
        <a:xfrm>
          <a:off x="1466383" y="3337653"/>
          <a:ext cx="260620" cy="799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236"/>
              </a:lnTo>
              <a:lnTo>
                <a:pt x="260620" y="799236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AC4382-6A38-4DB8-A199-AC9D5125B364}">
      <dsp:nvSpPr>
        <dsp:cNvPr id="0" name=""/>
        <dsp:cNvSpPr/>
      </dsp:nvSpPr>
      <dsp:spPr>
        <a:xfrm>
          <a:off x="2115651" y="2104049"/>
          <a:ext cx="91440" cy="3648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486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CCF95-0866-4C9D-AE15-7B56B8750E30}">
      <dsp:nvSpPr>
        <dsp:cNvPr id="0" name=""/>
        <dsp:cNvSpPr/>
      </dsp:nvSpPr>
      <dsp:spPr>
        <a:xfrm>
          <a:off x="2161371" y="870445"/>
          <a:ext cx="1051169" cy="364868"/>
        </a:xfrm>
        <a:custGeom>
          <a:avLst/>
          <a:gdLst/>
          <a:ahLst/>
          <a:cxnLst/>
          <a:rect l="0" t="0" r="0" b="0"/>
          <a:pathLst>
            <a:path>
              <a:moveTo>
                <a:pt x="1051169" y="0"/>
              </a:moveTo>
              <a:lnTo>
                <a:pt x="1051169" y="182434"/>
              </a:lnTo>
              <a:lnTo>
                <a:pt x="0" y="182434"/>
              </a:lnTo>
              <a:lnTo>
                <a:pt x="0" y="36486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E292C-E6D9-40A5-84E3-604383B9D419}">
      <dsp:nvSpPr>
        <dsp:cNvPr id="0" name=""/>
        <dsp:cNvSpPr/>
      </dsp:nvSpPr>
      <dsp:spPr>
        <a:xfrm>
          <a:off x="2343806" y="1709"/>
          <a:ext cx="1737470" cy="8687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000" b="0" kern="1200" dirty="0"/>
            <a:t>Level 1 Position Title, Position #</a:t>
          </a:r>
        </a:p>
      </dsp:txBody>
      <dsp:txXfrm>
        <a:off x="2343806" y="1709"/>
        <a:ext cx="1737470" cy="868735"/>
      </dsp:txXfrm>
    </dsp:sp>
    <dsp:sp modelId="{E29659D0-0EA6-4B2C-B478-A2FB5738A885}">
      <dsp:nvSpPr>
        <dsp:cNvPr id="0" name=""/>
        <dsp:cNvSpPr/>
      </dsp:nvSpPr>
      <dsp:spPr>
        <a:xfrm>
          <a:off x="1292636" y="1235314"/>
          <a:ext cx="1737470" cy="86873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2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1292636" y="1235314"/>
        <a:ext cx="1737470" cy="868735"/>
      </dsp:txXfrm>
    </dsp:sp>
    <dsp:sp modelId="{7F77046B-C0BF-449E-955F-8CFC6E77E68D}">
      <dsp:nvSpPr>
        <dsp:cNvPr id="0" name=""/>
        <dsp:cNvSpPr/>
      </dsp:nvSpPr>
      <dsp:spPr>
        <a:xfrm>
          <a:off x="1292636" y="2468918"/>
          <a:ext cx="1737470" cy="86873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3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1292636" y="2468918"/>
        <a:ext cx="1737470" cy="868735"/>
      </dsp:txXfrm>
    </dsp:sp>
    <dsp:sp modelId="{25508C40-590B-4501-8C8D-795E8B0C02B9}">
      <dsp:nvSpPr>
        <dsp:cNvPr id="0" name=""/>
        <dsp:cNvSpPr/>
      </dsp:nvSpPr>
      <dsp:spPr>
        <a:xfrm>
          <a:off x="1727004" y="3702522"/>
          <a:ext cx="1737470" cy="86873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4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1727004" y="3702522"/>
        <a:ext cx="1737470" cy="868735"/>
      </dsp:txXfrm>
    </dsp:sp>
    <dsp:sp modelId="{FCE356EF-9852-4755-AADF-4F8A48F44BFF}">
      <dsp:nvSpPr>
        <dsp:cNvPr id="0" name=""/>
        <dsp:cNvSpPr/>
      </dsp:nvSpPr>
      <dsp:spPr>
        <a:xfrm>
          <a:off x="3394976" y="1235314"/>
          <a:ext cx="1737470" cy="86873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2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3394976" y="1235314"/>
        <a:ext cx="1737470" cy="868735"/>
      </dsp:txXfrm>
    </dsp:sp>
    <dsp:sp modelId="{A4E66A4C-F82A-4A24-AC9F-75F14066C51F}">
      <dsp:nvSpPr>
        <dsp:cNvPr id="0" name=""/>
        <dsp:cNvSpPr/>
      </dsp:nvSpPr>
      <dsp:spPr>
        <a:xfrm>
          <a:off x="3394976" y="2468918"/>
          <a:ext cx="1737470" cy="86873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3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3394976" y="2468918"/>
        <a:ext cx="1737470" cy="868735"/>
      </dsp:txXfrm>
    </dsp:sp>
    <dsp:sp modelId="{B2185B61-8698-48A6-8A2F-868DB01193C3}">
      <dsp:nvSpPr>
        <dsp:cNvPr id="0" name=""/>
        <dsp:cNvSpPr/>
      </dsp:nvSpPr>
      <dsp:spPr>
        <a:xfrm>
          <a:off x="3829343" y="3702522"/>
          <a:ext cx="1737470" cy="86873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4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3829343" y="3702522"/>
        <a:ext cx="1737470" cy="868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D4138-BDFA-4C1B-8863-AB481C9A2741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3A35D-54A0-4341-ADD3-F1F7C025D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12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3A35D-54A0-4341-ADD3-F1F7C025DE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82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3A35D-54A0-4341-ADD3-F1F7C025DE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15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3A35D-54A0-4341-ADD3-F1F7C025DE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23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3A35D-54A0-4341-ADD3-F1F7C025DE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637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3A35D-54A0-4341-ADD3-F1F7C025DE6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5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0DF39-7906-D92F-B26F-B3329F93B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82FA85-C646-5C8E-9C68-F40D7CDF1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85538-A9FC-84FA-0DB7-D5A9D14F7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FC2F2-E164-48AA-8CF5-D78235C98C38}" type="datetime1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A8BAD-97AA-5001-A36E-6E37075A0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2D595-2C2D-E934-FB0B-22E49CCD3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F669B-F2FF-789E-F70D-AFB3D594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042DFA-25B6-A414-64E5-2DDD0CFA7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604C7-EE53-A66B-1CF6-71A3796F8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C4EB-D5EA-4016-B111-9CC4E9A2B3CF}" type="datetime1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A6283-47CA-5B50-B770-99288ECDF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92245-7D76-8969-4373-DA40DA087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6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4810FE-CABC-50F9-B05A-80724F99D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748E61-EF11-2400-8C1C-20EC4DE22E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5355E-D287-8966-81EC-82D9A74BE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6B10-729D-4FE8-9AEA-414B1075E52D}" type="datetime1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14386-F48D-6491-99F0-63E9678E9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3AF23-9862-5225-1143-26193AC72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7B820-A4A7-5D0A-DCE1-A62FB491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916AB-C8E5-F6E3-A6DB-ED07A8E14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5DDF2-B0A6-4215-8F03-F0955BF5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BAC6-F3DF-407F-9862-664B12074232}" type="datetime1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05867-4B01-F18B-1966-1501537C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BA82F-F0F2-96B6-5EB5-AB6C37A69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5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D245A-4CBE-6CD1-D231-028C3D2BC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30905-A32C-FF31-038F-04B8B9746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092A7-01FC-1762-1D0C-7F919B695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5C2A-7B8F-490E-86A6-2054BDA297AA}" type="datetime1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D8954-EB55-0FB2-4EA9-D377DB990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08F67-61B7-10E9-043C-CAD4D1522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2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CC7AD-93C4-A03E-0D3F-D7D22D4D3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820D8-FA70-9995-7665-6DBCB9BD2B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B8C4FD-8587-692E-B7DA-E13986C6D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A302DD-57AB-687C-28EC-5C2EBF5F3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1833-7225-458E-9B7E-0EAE9E4332D1}" type="datetime1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043A1-0DBC-3119-6972-6A0C117B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DC7E9-C69E-170B-34C8-E96A07F70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92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9ECE7-5C9B-AA2A-1ADA-E38968CCA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F0246-2FCF-27EB-219B-5F921CEEF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2BD05-E393-6565-C97B-4D5904321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5D874D-DBBA-7A5C-B527-37354C7E62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5442DB-B24F-BCA0-9C99-6C2A059923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7C3662-23B3-32F7-E6F0-1E666EDD2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CCE2-502C-4513-B664-1F00E16C4939}" type="datetime1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3A3E3F-05F8-4358-19BE-35033B17B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B4A86-AC75-2B8E-79D7-297C7FEDE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4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E5AA2-9B8C-02D2-1FCA-F73740CE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44FCAA-6F9D-B6CB-3274-C02066596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B05E-F693-4F54-8DB5-9C4003F3D5F3}" type="datetime1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6399DF-C15C-436F-FA9E-8255CCFB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7D4726-B818-A6D8-B634-3B1DF260D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6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703A55-730F-3DF1-479D-9C8F55E53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9715-AFB9-42CA-A40B-856A24FB50E8}" type="datetime1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6EECD4-DC8E-E7AD-5EB4-E1F1AB62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300AD-D70A-1077-5F08-565F0A83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5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43431-C43E-5913-90E8-4D9162051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EE840-5EF4-2BA2-6248-CCF85517D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81E542-8500-1E40-6D0B-D163910E9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3CEF9F-2159-5893-735D-A28CBAC12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5FD3-8C05-4D56-9895-8CDA3422D828}" type="datetime1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16432-8DFC-6651-256B-E76323BB9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83398-16EA-60BA-4C22-B7FC10E14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F8D63-7F19-3298-0AA2-AC7C8257D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8BD766-EDA0-4C81-E26C-2039E8E2F1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61426-F08C-D686-46B2-E3E43C73E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28E98-B5BD-F4A8-FAB5-74CE0D38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98E5-05B9-42F8-9089-DFE5CD276EAE}" type="datetime1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CC759-11CC-66B6-B2A1-77279E26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AB6B6-7A48-0C2B-9442-88BD8E95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6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2">
                <a:lumMod val="10000"/>
                <a:lumOff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38F4EE-4053-AD21-4E56-83482A0A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8B75E-972C-1E0C-8CDB-F6930FED2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0D193-2377-3F1B-4DBD-0DFB9683B6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E9AB80-EDE8-402A-A1F3-04D991F02140}" type="datetime1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531F7-F04E-B4A4-D077-FC33E14E30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FY 2025 Budget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DE788-AEA3-4914-76FB-5719D4A1F8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8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microsoft.com/office/2018/10/relationships/comments" Target="../comments/modernComment_10B_133B607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4_64096F6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5_B494674C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microsoft.com/office/2018/10/relationships/comments" Target="../comments/modernComment_112_F7766C8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3_C118692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6B981-5A7F-E6B8-9282-F23D889D1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INSTRUCTIONS FOR FILLING OUT THE PRESENTATION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F37ED-EF73-7F08-A31F-2B82C789F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Department Name: </a:t>
            </a:r>
            <a:r>
              <a:rPr lang="en-US" dirty="0"/>
              <a:t>Enter your department name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Organizational Structure: </a:t>
            </a:r>
            <a:r>
              <a:rPr lang="en-US" dirty="0"/>
              <a:t>Use the template to enter your department’s reporting hierarchy and organizational structure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Mission &amp; Executive Summary: </a:t>
            </a:r>
            <a:r>
              <a:rPr lang="en-US" dirty="0"/>
              <a:t>Provide your department’s mission statement and summarize key budget requests, highlighting urgency and alignment with county goals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Requests Ordered by Urgency Level</a:t>
            </a:r>
          </a:p>
          <a:p>
            <a:pPr lvl="1"/>
            <a:r>
              <a:rPr lang="en-US" dirty="0"/>
              <a:t>Use the stacked bar chart to represent total requests. Input totals into one of the four series – Immediate (critical), High, Medium, and Low – and categorize each as either Routine/Operational or Program Improvement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Strategic Alignment and Prioritization Criteria: </a:t>
            </a:r>
            <a:r>
              <a:rPr lang="en-US" dirty="0"/>
              <a:t>Overview the methodology used to rank requests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Challenges and Opportunities: </a:t>
            </a:r>
            <a:r>
              <a:rPr lang="en-US" dirty="0"/>
              <a:t>Discuss challenges addressed by these requests and potential opportunities for the department and community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Transitioning from ARP Funding: </a:t>
            </a:r>
            <a:r>
              <a:rPr lang="en-US" dirty="0"/>
              <a:t>Outline transition strategies for ARP-funded priority items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Budget Requests: DO NOT INCLUDE ITEMS BELOW $50,000</a:t>
            </a:r>
            <a:r>
              <a:rPr lang="en-US" dirty="0"/>
              <a:t>. Fill the provided tables with the request, cost, and justification for the request and expected impact/outcome (duplicate the slides if needed)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presenting projects, refer to the </a:t>
            </a:r>
            <a:r>
              <a:rPr lang="en-US" dirty="0">
                <a:hlinkClick r:id="rId3" action="ppaction://hlinksldjump"/>
              </a:rPr>
              <a:t>Project Instruction slides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483E83-1602-DD25-3A43-B7258B9F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FY 2025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C37F1-B277-0F38-0173-FD6A637A2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15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512DD50-E710-E4FB-EA7B-1BC239D3B569}"/>
              </a:ext>
            </a:extLst>
          </p:cNvPr>
          <p:cNvSpPr/>
          <p:nvPr/>
        </p:nvSpPr>
        <p:spPr>
          <a:xfrm flipV="1">
            <a:off x="-336550" y="6311900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CEE09F-2781-D30B-0634-BCBAB688F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High Priority Requests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9A6BA4-CAA6-4AEB-9272-DEAFB3C26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2025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D154A-A01E-851C-7EAC-6E4949AA3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>
                <a:solidFill>
                  <a:schemeClr val="bg1"/>
                </a:solidFill>
              </a:r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2C8935-4D6C-1789-0948-8D0655B316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3934"/>
            <a:ext cx="838200" cy="1040927"/>
          </a:xfrm>
          <a:prstGeom prst="rect">
            <a:avLst/>
          </a:prstGeom>
        </p:spPr>
      </p:pic>
      <p:graphicFrame>
        <p:nvGraphicFramePr>
          <p:cNvPr id="13" name="Content Placeholder 7">
            <a:extLst>
              <a:ext uri="{FF2B5EF4-FFF2-40B4-BE49-F238E27FC236}">
                <a16:creationId xmlns:a16="http://schemas.microsoft.com/office/drawing/2014/main" id="{1439FC34-0618-A7F9-C060-822E858D29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0092425"/>
              </p:ext>
            </p:extLst>
          </p:nvPr>
        </p:nvGraphicFramePr>
        <p:xfrm>
          <a:off x="838200" y="1825625"/>
          <a:ext cx="10515597" cy="21234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30500">
                  <a:extLst>
                    <a:ext uri="{9D8B030D-6E8A-4147-A177-3AD203B41FA5}">
                      <a16:colId xmlns:a16="http://schemas.microsoft.com/office/drawing/2014/main" val="2694457827"/>
                    </a:ext>
                  </a:extLst>
                </a:gridCol>
                <a:gridCol w="2260600">
                  <a:extLst>
                    <a:ext uri="{9D8B030D-6E8A-4147-A177-3AD203B41FA5}">
                      <a16:colId xmlns:a16="http://schemas.microsoft.com/office/drawing/2014/main" val="975082811"/>
                    </a:ext>
                  </a:extLst>
                </a:gridCol>
                <a:gridCol w="5524497">
                  <a:extLst>
                    <a:ext uri="{9D8B030D-6E8A-4147-A177-3AD203B41FA5}">
                      <a16:colId xmlns:a16="http://schemas.microsoft.com/office/drawing/2014/main" val="41676188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Strategic Alignment, Justification, and Expected Outcomes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525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880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08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74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206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33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15744B9-6B7F-A603-535E-6F409CAF67F9}"/>
              </a:ext>
            </a:extLst>
          </p:cNvPr>
          <p:cNvSpPr/>
          <p:nvPr/>
        </p:nvSpPr>
        <p:spPr>
          <a:xfrm flipV="1">
            <a:off x="-336550" y="6311900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D09781-4A9F-967D-9067-AC4C7FD3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Medium and Low Priority Requests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2209DA-A089-86A1-25ED-DB57573F7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2025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1E543F-BB1A-EEA3-4BC4-40AECFE50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>
                <a:solidFill>
                  <a:schemeClr val="bg1"/>
                </a:solidFill>
              </a:r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CD6D26-B12C-BCB3-8285-7F6F216B3D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3934"/>
            <a:ext cx="838200" cy="1040927"/>
          </a:xfrm>
          <a:prstGeom prst="rect">
            <a:avLst/>
          </a:prstGeom>
        </p:spPr>
      </p:pic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C255342-F04D-A73C-CCF9-3AA8B2BE61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0406526"/>
              </p:ext>
            </p:extLst>
          </p:nvPr>
        </p:nvGraphicFramePr>
        <p:xfrm>
          <a:off x="838200" y="1825625"/>
          <a:ext cx="10515597" cy="21234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30500">
                  <a:extLst>
                    <a:ext uri="{9D8B030D-6E8A-4147-A177-3AD203B41FA5}">
                      <a16:colId xmlns:a16="http://schemas.microsoft.com/office/drawing/2014/main" val="2694457827"/>
                    </a:ext>
                  </a:extLst>
                </a:gridCol>
                <a:gridCol w="2260600">
                  <a:extLst>
                    <a:ext uri="{9D8B030D-6E8A-4147-A177-3AD203B41FA5}">
                      <a16:colId xmlns:a16="http://schemas.microsoft.com/office/drawing/2014/main" val="975082811"/>
                    </a:ext>
                  </a:extLst>
                </a:gridCol>
                <a:gridCol w="5524497">
                  <a:extLst>
                    <a:ext uri="{9D8B030D-6E8A-4147-A177-3AD203B41FA5}">
                      <a16:colId xmlns:a16="http://schemas.microsoft.com/office/drawing/2014/main" val="41676188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Strategic Alignment, Justification, and Expected Outcomes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525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880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08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74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206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62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extLst>
    <p:ext uri="{6950BFC3-D8DA-4A85-94F7-54DA5524770B}">
      <p188:commentRel xmlns:p188="http://schemas.microsoft.com/office/powerpoint/2018/8/main" r:id="rId2"/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76E42-E3A7-E66F-CFF4-9F13800D4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INSTRUCTIONS IF PRESENTING PROJECTS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4C1F29-6752-1DA3-748F-FED12F816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Use the Project Summary tables to provide an inventory of all projects, detailing budgetary impacts for FY 2025 and beyond</a:t>
            </a:r>
          </a:p>
          <a:p>
            <a:r>
              <a:rPr lang="en-US" b="1" dirty="0"/>
              <a:t>Project Summary by Stage</a:t>
            </a:r>
          </a:p>
          <a:p>
            <a:pPr lvl="1"/>
            <a:r>
              <a:rPr lang="en-US" b="1" dirty="0"/>
              <a:t>Idea/Concept: </a:t>
            </a:r>
            <a:r>
              <a:rPr lang="en-US" dirty="0"/>
              <a:t>Initial stage where projects are conceptualized. </a:t>
            </a:r>
            <a:r>
              <a:rPr lang="en-US" b="0" i="1" dirty="0">
                <a:solidFill>
                  <a:srgbClr val="0D0D0D"/>
                </a:solidFill>
                <a:effectLst/>
                <a:latin typeface="Söhne"/>
              </a:rPr>
              <a:t>Example: Brainstorming the need for a new county administrative building.</a:t>
            </a:r>
            <a:endParaRPr lang="en-US" i="1" dirty="0"/>
          </a:p>
          <a:p>
            <a:pPr lvl="1"/>
            <a:r>
              <a:rPr lang="en-US" b="1" i="1" dirty="0"/>
              <a:t>Feasibility/Planning: </a:t>
            </a:r>
            <a:r>
              <a:rPr lang="en-US" dirty="0"/>
              <a:t>Assessing the practicality and scope of the project. Example: Evaluating costs and benefits for implementing a new enterprise resource management system.</a:t>
            </a:r>
          </a:p>
          <a:p>
            <a:pPr lvl="1"/>
            <a:r>
              <a:rPr lang="en-US" b="1" dirty="0"/>
              <a:t>Design: </a:t>
            </a:r>
            <a:r>
              <a:rPr lang="en-US" dirty="0"/>
              <a:t>Detailed planning and blueprint creation. </a:t>
            </a:r>
            <a:r>
              <a:rPr lang="en-US" i="1" dirty="0"/>
              <a:t>Example: Finalizing architectural designs for the new county facility.</a:t>
            </a:r>
          </a:p>
          <a:p>
            <a:pPr lvl="1"/>
            <a:r>
              <a:rPr lang="en-US" b="1" dirty="0"/>
              <a:t>Proposal/Bidding: </a:t>
            </a:r>
            <a:r>
              <a:rPr lang="en-US" dirty="0"/>
              <a:t>Soliciting and reviewing bids from contractors. Example: Requesting proposals for the software vendor for the management system.</a:t>
            </a:r>
            <a:endParaRPr lang="en-US" i="1" dirty="0"/>
          </a:p>
          <a:p>
            <a:pPr lvl="1"/>
            <a:r>
              <a:rPr lang="en-US" b="1" dirty="0"/>
              <a:t>Construction/Implementation: </a:t>
            </a:r>
            <a:r>
              <a:rPr lang="en-US" dirty="0"/>
              <a:t>Actual building or implementation phase. </a:t>
            </a:r>
            <a:r>
              <a:rPr lang="en-US" i="1" dirty="0"/>
              <a:t>Example: Construction of the new county facility and software installation and testing for the management system.</a:t>
            </a:r>
          </a:p>
          <a:p>
            <a:pPr lvl="1"/>
            <a:r>
              <a:rPr lang="en-US" b="1" dirty="0"/>
              <a:t>Monitoring/Control: </a:t>
            </a:r>
            <a:r>
              <a:rPr lang="en-US" dirty="0"/>
              <a:t>Ongoing oversight to ensure project adherence to plans. </a:t>
            </a:r>
            <a:r>
              <a:rPr lang="en-US" i="1" dirty="0"/>
              <a:t>Example: Supervising the construction process and system integration testing.</a:t>
            </a:r>
          </a:p>
          <a:p>
            <a:pPr lvl="1"/>
            <a:r>
              <a:rPr lang="en-US" b="1" dirty="0"/>
              <a:t>Completion/Closure: </a:t>
            </a:r>
            <a:r>
              <a:rPr lang="en-US" dirty="0"/>
              <a:t>Finalization and official opening of the project. </a:t>
            </a:r>
            <a:r>
              <a:rPr lang="en-US" i="1" dirty="0"/>
              <a:t>Example: Opening ceremony for the new county facility and official launch of the management system.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E5347-14AB-A2A5-D56F-66E94092D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F96BD-452F-91AB-1CE9-80C2F7019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19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76E42-E3A7-E66F-CFF4-9F13800D4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INSTRUCTIONS IF PRESENTING PROJECTS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4C1F29-6752-1DA3-748F-FED12F816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Project Summary by Stage (continued)</a:t>
            </a:r>
          </a:p>
          <a:p>
            <a:pPr lvl="1"/>
            <a:r>
              <a:rPr lang="en-US" dirty="0"/>
              <a:t>Column Instructions</a:t>
            </a:r>
          </a:p>
          <a:p>
            <a:pPr lvl="2"/>
            <a:r>
              <a:rPr lang="en-US" b="1" dirty="0"/>
              <a:t>Current Stage: </a:t>
            </a:r>
            <a:r>
              <a:rPr lang="en-US" dirty="0"/>
              <a:t>Select the current phase of the projects from the stages described.</a:t>
            </a:r>
          </a:p>
          <a:p>
            <a:pPr lvl="2"/>
            <a:r>
              <a:rPr lang="en-US" b="1" dirty="0"/>
              <a:t>Cost:</a:t>
            </a:r>
            <a:r>
              <a:rPr lang="en-US" dirty="0"/>
              <a:t> Enter the projected or actual cost, whichever is higher, associated with this stage of the projects.</a:t>
            </a:r>
          </a:p>
          <a:p>
            <a:pPr lvl="2"/>
            <a:r>
              <a:rPr lang="en-US" b="1" dirty="0"/>
              <a:t>Count of Projects: </a:t>
            </a:r>
            <a:r>
              <a:rPr lang="en-US" dirty="0"/>
              <a:t>Indicate the number of projects currently in this stage.</a:t>
            </a:r>
          </a:p>
          <a:p>
            <a:pPr lvl="2"/>
            <a:r>
              <a:rPr lang="en-US" b="1" dirty="0"/>
              <a:t>Funding Source(s): </a:t>
            </a:r>
            <a:r>
              <a:rPr lang="en-US" dirty="0"/>
              <a:t>List all funding sources associated with this stage of the projects.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E5347-14AB-A2A5-D56F-66E94092D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F96BD-452F-91AB-1CE9-80C2F7019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74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76E42-E3A7-E66F-CFF4-9F13800D4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INSTRUCTIONS IF PRESENTING PROJECTS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4C1F29-6752-1DA3-748F-FED12F816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Project Summary Five Year Outlook</a:t>
            </a:r>
          </a:p>
          <a:p>
            <a:pPr lvl="1"/>
            <a:r>
              <a:rPr lang="en-US" dirty="0"/>
              <a:t>This table extends the Project Summary by Stage with a five-year financial forecast, providing visibility into the fiscal impacts of ongoing and potential projects.</a:t>
            </a:r>
          </a:p>
          <a:p>
            <a:r>
              <a:rPr lang="en-US" dirty="0"/>
              <a:t>Understanding the Table Layout:</a:t>
            </a:r>
          </a:p>
          <a:p>
            <a:pPr lvl="1"/>
            <a:r>
              <a:rPr lang="en-US" dirty="0"/>
              <a:t>Across the top, the table is labeled with fiscal years FY 2024 through FY 2028+.</a:t>
            </a:r>
          </a:p>
          <a:p>
            <a:pPr lvl="1"/>
            <a:r>
              <a:rPr lang="en-US" dirty="0"/>
              <a:t>The rows represent the stages of project development: Idea/Concept to Completion/Closure.</a:t>
            </a:r>
          </a:p>
          <a:p>
            <a:r>
              <a:rPr lang="en-US" dirty="0"/>
              <a:t>Entering Project Stage Data:</a:t>
            </a:r>
          </a:p>
          <a:p>
            <a:pPr lvl="1"/>
            <a:r>
              <a:rPr lang="en-US" dirty="0"/>
              <a:t>For each project, determine the project's stage for each fiscal year.</a:t>
            </a:r>
          </a:p>
          <a:p>
            <a:pPr lvl="1"/>
            <a:r>
              <a:rPr lang="en-US" dirty="0"/>
              <a:t>Enter the project's cost under the fiscal year when those costs will be incurred.</a:t>
            </a:r>
          </a:p>
          <a:p>
            <a:r>
              <a:rPr lang="en-US" dirty="0"/>
              <a:t>Cost Projections:</a:t>
            </a:r>
          </a:p>
          <a:p>
            <a:pPr lvl="1"/>
            <a:r>
              <a:rPr lang="en-US" dirty="0"/>
              <a:t>Forecast costs associated with each stage, for each fiscal year.</a:t>
            </a:r>
          </a:p>
          <a:p>
            <a:pPr lvl="1"/>
            <a:r>
              <a:rPr lang="en-US" dirty="0"/>
              <a:t>Include all anticipated expenses such as planning, materials, labor, and any other projected costs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E5347-14AB-A2A5-D56F-66E94092D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F96BD-452F-91AB-1CE9-80C2F7019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20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01BFE9C-C8AA-DDE1-2882-A68C5E9B3ABF}"/>
              </a:ext>
            </a:extLst>
          </p:cNvPr>
          <p:cNvSpPr/>
          <p:nvPr/>
        </p:nvSpPr>
        <p:spPr>
          <a:xfrm flipV="1">
            <a:off x="-336550" y="6388099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476E42-E3A7-E66F-CFF4-9F13800D4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PROJECT SUMMARY</a:t>
            </a:r>
            <a:br>
              <a:rPr lang="en-US" b="1" dirty="0"/>
            </a:b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by Stage</a:t>
            </a:r>
            <a:endParaRPr lang="en-US" b="1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ACC9A737-8421-94D2-45E1-D36C1589C7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062478"/>
              </p:ext>
            </p:extLst>
          </p:nvPr>
        </p:nvGraphicFramePr>
        <p:xfrm>
          <a:off x="838200" y="1825624"/>
          <a:ext cx="10515597" cy="4530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9529">
                  <a:extLst>
                    <a:ext uri="{9D8B030D-6E8A-4147-A177-3AD203B41FA5}">
                      <a16:colId xmlns:a16="http://schemas.microsoft.com/office/drawing/2014/main" val="2133663982"/>
                    </a:ext>
                  </a:extLst>
                </a:gridCol>
                <a:gridCol w="2177011">
                  <a:extLst>
                    <a:ext uri="{9D8B030D-6E8A-4147-A177-3AD203B41FA5}">
                      <a16:colId xmlns:a16="http://schemas.microsoft.com/office/drawing/2014/main" val="2214251041"/>
                    </a:ext>
                  </a:extLst>
                </a:gridCol>
                <a:gridCol w="1999431">
                  <a:extLst>
                    <a:ext uri="{9D8B030D-6E8A-4147-A177-3AD203B41FA5}">
                      <a16:colId xmlns:a16="http://schemas.microsoft.com/office/drawing/2014/main" val="4238418206"/>
                    </a:ext>
                  </a:extLst>
                </a:gridCol>
                <a:gridCol w="3559626">
                  <a:extLst>
                    <a:ext uri="{9D8B030D-6E8A-4147-A177-3AD203B41FA5}">
                      <a16:colId xmlns:a16="http://schemas.microsoft.com/office/drawing/2014/main" val="2362919927"/>
                    </a:ext>
                  </a:extLst>
                </a:gridCol>
              </a:tblGrid>
              <a:tr h="519220">
                <a:tc>
                  <a:txBody>
                    <a:bodyPr/>
                    <a:lstStyle/>
                    <a:p>
                      <a:r>
                        <a:rPr lang="en-US" dirty="0"/>
                        <a:t>Current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 of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Funding Source(s)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339820"/>
                  </a:ext>
                </a:extLst>
              </a:tr>
              <a:tr h="519220">
                <a:tc>
                  <a:txBody>
                    <a:bodyPr/>
                    <a:lstStyle/>
                    <a:p>
                      <a:r>
                        <a:rPr lang="en-US" b="1" dirty="0"/>
                        <a:t>Idea/Concept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888643"/>
                  </a:ext>
                </a:extLst>
              </a:tr>
              <a:tr h="519220">
                <a:tc>
                  <a:txBody>
                    <a:bodyPr/>
                    <a:lstStyle/>
                    <a:p>
                      <a:r>
                        <a:rPr lang="en-US" b="1" dirty="0"/>
                        <a:t>Feasibility/Planning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904129"/>
                  </a:ext>
                </a:extLst>
              </a:tr>
              <a:tr h="519220">
                <a:tc>
                  <a:txBody>
                    <a:bodyPr/>
                    <a:lstStyle/>
                    <a:p>
                      <a:r>
                        <a:rPr lang="en-US" b="1" dirty="0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770754"/>
                  </a:ext>
                </a:extLst>
              </a:tr>
              <a:tr h="519220">
                <a:tc>
                  <a:txBody>
                    <a:bodyPr/>
                    <a:lstStyle/>
                    <a:p>
                      <a:r>
                        <a:rPr lang="en-US" b="1" dirty="0"/>
                        <a:t>Proposal/Bidding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304897"/>
                  </a:ext>
                </a:extLst>
              </a:tr>
              <a:tr h="896187">
                <a:tc>
                  <a:txBody>
                    <a:bodyPr/>
                    <a:lstStyle/>
                    <a:p>
                      <a:r>
                        <a:rPr lang="en-US" b="1" dirty="0"/>
                        <a:t>Construction/</a:t>
                      </a:r>
                    </a:p>
                    <a:p>
                      <a:r>
                        <a:rPr lang="en-US" b="1" dirty="0"/>
                        <a:t>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171357"/>
                  </a:ext>
                </a:extLst>
              </a:tr>
              <a:tr h="519220">
                <a:tc>
                  <a:txBody>
                    <a:bodyPr/>
                    <a:lstStyle/>
                    <a:p>
                      <a:r>
                        <a:rPr lang="en-US" b="1" dirty="0"/>
                        <a:t>Monitoring/Control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363219"/>
                  </a:ext>
                </a:extLst>
              </a:tr>
              <a:tr h="519220">
                <a:tc>
                  <a:txBody>
                    <a:bodyPr/>
                    <a:lstStyle/>
                    <a:p>
                      <a:r>
                        <a:rPr lang="en-US" b="1" dirty="0"/>
                        <a:t>Completion/Closure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48886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E5347-14AB-A2A5-D56F-66E94092D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2025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F96BD-452F-91AB-1CE9-80C2F7019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>
                <a:solidFill>
                  <a:schemeClr val="bg1"/>
                </a:solidFill>
              </a:r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55516F-9A67-D05A-4C98-33CE35CDE9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3934"/>
            <a:ext cx="838200" cy="104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83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300C881-7BA9-BBB8-3FF4-72A4369E6FC6}"/>
              </a:ext>
            </a:extLst>
          </p:cNvPr>
          <p:cNvSpPr/>
          <p:nvPr/>
        </p:nvSpPr>
        <p:spPr>
          <a:xfrm flipV="1">
            <a:off x="-336550" y="6388099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476E42-E3A7-E66F-CFF4-9F13800D4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PROJECT SUMMARY</a:t>
            </a:r>
            <a:br>
              <a:rPr lang="en-US" b="1" dirty="0"/>
            </a:b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Five Year Outlook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ACC9A737-8421-94D2-45E1-D36C1589C7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582985"/>
              </p:ext>
            </p:extLst>
          </p:nvPr>
        </p:nvGraphicFramePr>
        <p:xfrm>
          <a:off x="838200" y="1825624"/>
          <a:ext cx="10515597" cy="4530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514">
                  <a:extLst>
                    <a:ext uri="{9D8B030D-6E8A-4147-A177-3AD203B41FA5}">
                      <a16:colId xmlns:a16="http://schemas.microsoft.com/office/drawing/2014/main" val="2133663982"/>
                    </a:ext>
                  </a:extLst>
                </a:gridCol>
                <a:gridCol w="1619795">
                  <a:extLst>
                    <a:ext uri="{9D8B030D-6E8A-4147-A177-3AD203B41FA5}">
                      <a16:colId xmlns:a16="http://schemas.microsoft.com/office/drawing/2014/main" val="2214251041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4238418206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362919927"/>
                    </a:ext>
                  </a:extLst>
                </a:gridCol>
                <a:gridCol w="1672045">
                  <a:extLst>
                    <a:ext uri="{9D8B030D-6E8A-4147-A177-3AD203B41FA5}">
                      <a16:colId xmlns:a16="http://schemas.microsoft.com/office/drawing/2014/main" val="296617913"/>
                    </a:ext>
                  </a:extLst>
                </a:gridCol>
                <a:gridCol w="1608906">
                  <a:extLst>
                    <a:ext uri="{9D8B030D-6E8A-4147-A177-3AD203B41FA5}">
                      <a16:colId xmlns:a16="http://schemas.microsoft.com/office/drawing/2014/main" val="244775706"/>
                    </a:ext>
                  </a:extLst>
                </a:gridCol>
              </a:tblGrid>
              <a:tr h="519220">
                <a:tc>
                  <a:txBody>
                    <a:bodyPr/>
                    <a:lstStyle/>
                    <a:p>
                      <a:r>
                        <a:rPr lang="en-US" dirty="0"/>
                        <a:t>Current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2028+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339820"/>
                  </a:ext>
                </a:extLst>
              </a:tr>
              <a:tr h="519220">
                <a:tc>
                  <a:txBody>
                    <a:bodyPr/>
                    <a:lstStyle/>
                    <a:p>
                      <a:r>
                        <a:rPr lang="en-US" b="1" dirty="0"/>
                        <a:t>Idea/Concept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888643"/>
                  </a:ext>
                </a:extLst>
              </a:tr>
              <a:tr h="519220">
                <a:tc>
                  <a:txBody>
                    <a:bodyPr/>
                    <a:lstStyle/>
                    <a:p>
                      <a:r>
                        <a:rPr lang="en-US" b="1" dirty="0"/>
                        <a:t>Feasibility/Planning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904129"/>
                  </a:ext>
                </a:extLst>
              </a:tr>
              <a:tr h="519220">
                <a:tc>
                  <a:txBody>
                    <a:bodyPr/>
                    <a:lstStyle/>
                    <a:p>
                      <a:r>
                        <a:rPr lang="en-US" b="1" dirty="0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770754"/>
                  </a:ext>
                </a:extLst>
              </a:tr>
              <a:tr h="519220">
                <a:tc>
                  <a:txBody>
                    <a:bodyPr/>
                    <a:lstStyle/>
                    <a:p>
                      <a:r>
                        <a:rPr lang="en-US" b="1" dirty="0"/>
                        <a:t>Proposal/Bidding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304897"/>
                  </a:ext>
                </a:extLst>
              </a:tr>
              <a:tr h="896187">
                <a:tc>
                  <a:txBody>
                    <a:bodyPr/>
                    <a:lstStyle/>
                    <a:p>
                      <a:r>
                        <a:rPr lang="en-US" b="1" dirty="0"/>
                        <a:t>Construction/</a:t>
                      </a:r>
                    </a:p>
                    <a:p>
                      <a:r>
                        <a:rPr lang="en-US" b="1" dirty="0"/>
                        <a:t>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171357"/>
                  </a:ext>
                </a:extLst>
              </a:tr>
              <a:tr h="519220">
                <a:tc>
                  <a:txBody>
                    <a:bodyPr/>
                    <a:lstStyle/>
                    <a:p>
                      <a:r>
                        <a:rPr lang="en-US" b="1" dirty="0"/>
                        <a:t>Monitoring/Control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363219"/>
                  </a:ext>
                </a:extLst>
              </a:tr>
              <a:tr h="519220">
                <a:tc>
                  <a:txBody>
                    <a:bodyPr/>
                    <a:lstStyle/>
                    <a:p>
                      <a:r>
                        <a:rPr lang="en-US" b="1" dirty="0"/>
                        <a:t>Completion/Closure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48886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E5347-14AB-A2A5-D56F-66E94092D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2025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F96BD-452F-91AB-1CE9-80C2F7019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16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DA12A1-EA06-0FFC-1313-DE217403B9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3934"/>
            <a:ext cx="838200" cy="104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5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3857707-5446-A0A8-20AF-9E952029B65B}"/>
              </a:ext>
            </a:extLst>
          </p:cNvPr>
          <p:cNvSpPr/>
          <p:nvPr/>
        </p:nvSpPr>
        <p:spPr>
          <a:xfrm flipV="1">
            <a:off x="-336550" y="6311900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EAFFACF-4A91-AB95-60CE-B89F2D03296F}"/>
              </a:ext>
            </a:extLst>
          </p:cNvPr>
          <p:cNvSpPr/>
          <p:nvPr/>
        </p:nvSpPr>
        <p:spPr>
          <a:xfrm>
            <a:off x="-3186926" y="129948"/>
            <a:ext cx="5329333" cy="1822904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42E3E4-F5CE-A379-3EA7-508DAF7B9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1450" y="1041400"/>
            <a:ext cx="9510584" cy="2387600"/>
          </a:xfrm>
        </p:spPr>
        <p:txBody>
          <a:bodyPr/>
          <a:lstStyle/>
          <a:p>
            <a:pPr algn="l"/>
            <a:r>
              <a:rPr lang="en-US" b="1" dirty="0"/>
              <a:t>Department Name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5B03D-22EB-B0F4-F9CA-FAF042EA7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1450" y="3602038"/>
            <a:ext cx="8256549" cy="1655762"/>
          </a:xfrm>
        </p:spPr>
        <p:txBody>
          <a:bodyPr/>
          <a:lstStyle/>
          <a:p>
            <a:pPr algn="l"/>
            <a:r>
              <a:rPr lang="en-US" dirty="0"/>
              <a:t>FY 2025 Budget Requests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93B01A-1C64-827A-409B-6FC6F43A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2025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F149D9-8A03-9DB6-20BD-08BFC7896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>
                <a:solidFill>
                  <a:schemeClr val="bg1"/>
                </a:solidFill>
              </a:r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1525D3-76EC-7517-36BD-90CBFC1551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8" y="191147"/>
            <a:ext cx="2169258" cy="2693916"/>
          </a:xfrm>
          <a:prstGeom prst="rect">
            <a:avLst/>
          </a:prstGeom>
        </p:spPr>
      </p:pic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F6A815F-BE16-3FA0-86C5-46B7D93E8604}"/>
              </a:ext>
            </a:extLst>
          </p:cNvPr>
          <p:cNvSpPr/>
          <p:nvPr/>
        </p:nvSpPr>
        <p:spPr>
          <a:xfrm>
            <a:off x="2411450" y="3469799"/>
            <a:ext cx="10764001" cy="45719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DFFCF92-0D92-7BE1-B3CA-9CAE0F5330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8871531"/>
              </p:ext>
            </p:extLst>
          </p:nvPr>
        </p:nvGraphicFramePr>
        <p:xfrm>
          <a:off x="3300548" y="1565365"/>
          <a:ext cx="6859451" cy="4572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54DD228-1B63-6271-0587-AD88CEB1A10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Organizational Structure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26D9151-48B8-F41F-73DB-683F98883C3F}"/>
              </a:ext>
            </a:extLst>
          </p:cNvPr>
          <p:cNvSpPr/>
          <p:nvPr/>
        </p:nvSpPr>
        <p:spPr>
          <a:xfrm flipV="1">
            <a:off x="-127000" y="1093693"/>
            <a:ext cx="8240060" cy="7470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5950BB-8741-5E3B-6357-58B2614F56C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462"/>
            <a:ext cx="838200" cy="104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73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2" grpId="0"/>
    </p:bldLst>
  </p:timing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A782AAA-2AEA-9420-9FFC-0D95DC41BA1B}"/>
              </a:ext>
            </a:extLst>
          </p:cNvPr>
          <p:cNvSpPr/>
          <p:nvPr/>
        </p:nvSpPr>
        <p:spPr>
          <a:xfrm flipV="1">
            <a:off x="-336550" y="6311900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7351B-983F-D540-F258-079C4D229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957" y="320675"/>
            <a:ext cx="6259286" cy="1325563"/>
          </a:xfrm>
        </p:spPr>
        <p:txBody>
          <a:bodyPr/>
          <a:lstStyle/>
          <a:p>
            <a:r>
              <a:rPr lang="en-US" b="1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974F8-DDA2-A91B-895A-25447DB85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0957" y="1825625"/>
            <a:ext cx="5872842" cy="4351338"/>
          </a:xfrm>
        </p:spPr>
        <p:txBody>
          <a:bodyPr/>
          <a:lstStyle/>
          <a:p>
            <a:r>
              <a:rPr lang="en-US" dirty="0"/>
              <a:t>Brief overview highlighting the key focus of the presentation: addressing urgent and high-priority budget requests across all categories.</a:t>
            </a:r>
          </a:p>
          <a:p>
            <a:r>
              <a:rPr lang="en-US" dirty="0"/>
              <a:t>Mention the strategic alignment with the county’s overarching goals.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9816FB5-295B-134D-3CBB-B89B39B3E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2025 Budget Presentation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12D62DC-4A31-8610-922F-02FFC5A1C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>
                <a:solidFill>
                  <a:schemeClr val="bg1"/>
                </a:solidFill>
              </a:r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905E945-A3D1-5DF2-A846-103CB98BCE11}"/>
              </a:ext>
            </a:extLst>
          </p:cNvPr>
          <p:cNvSpPr/>
          <p:nvPr/>
        </p:nvSpPr>
        <p:spPr>
          <a:xfrm>
            <a:off x="261257" y="320676"/>
            <a:ext cx="4824549" cy="5856288"/>
          </a:xfrm>
          <a:prstGeom prst="round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C9436F0-CADB-F43D-4980-08CDF862DB64}"/>
              </a:ext>
            </a:extLst>
          </p:cNvPr>
          <p:cNvSpPr txBox="1">
            <a:spLocks/>
          </p:cNvSpPr>
          <p:nvPr/>
        </p:nvSpPr>
        <p:spPr>
          <a:xfrm>
            <a:off x="451757" y="681037"/>
            <a:ext cx="245939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Mission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8E45ABB-C0F0-0ED7-E2B6-31B857B362E6}"/>
              </a:ext>
            </a:extLst>
          </p:cNvPr>
          <p:cNvSpPr txBox="1">
            <a:spLocks/>
          </p:cNvSpPr>
          <p:nvPr/>
        </p:nvSpPr>
        <p:spPr>
          <a:xfrm>
            <a:off x="451757" y="1825625"/>
            <a:ext cx="446547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Input the department’s mission here.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7633080-2766-68F9-6F01-10D530E34151}"/>
              </a:ext>
            </a:extLst>
          </p:cNvPr>
          <p:cNvSpPr/>
          <p:nvPr/>
        </p:nvSpPr>
        <p:spPr>
          <a:xfrm flipV="1">
            <a:off x="5588000" y="1343818"/>
            <a:ext cx="8240060" cy="7470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6D1A48A-6103-1FE2-FEEA-4A741F32A8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3934"/>
            <a:ext cx="838200" cy="104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22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8A02BD9-CB5B-A22F-41AC-27085DC45EEE}"/>
              </a:ext>
            </a:extLst>
          </p:cNvPr>
          <p:cNvSpPr/>
          <p:nvPr/>
        </p:nvSpPr>
        <p:spPr>
          <a:xfrm flipV="1">
            <a:off x="-336550" y="6311900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7351B-983F-D540-F258-079C4D229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Requests</a:t>
            </a:r>
            <a:r>
              <a:rPr lang="en-US" dirty="0"/>
              <a:t> </a:t>
            </a:r>
            <a:br>
              <a:rPr lang="en-US" dirty="0"/>
            </a:b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Ordered by Urgency Level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CFB6264-DA1C-953A-8DF8-E6EB4E9CBF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346637"/>
              </p:ext>
            </p:extLst>
          </p:nvPr>
        </p:nvGraphicFramePr>
        <p:xfrm>
          <a:off x="838200" y="1825625"/>
          <a:ext cx="10515600" cy="4533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1F123A31-FF05-2F22-AE69-3F86A4FC75DC}"/>
              </a:ext>
            </a:extLst>
          </p:cNvPr>
          <p:cNvSpPr/>
          <p:nvPr/>
        </p:nvSpPr>
        <p:spPr>
          <a:xfrm>
            <a:off x="6165210" y="838899"/>
            <a:ext cx="327170" cy="327170"/>
          </a:xfrm>
          <a:prstGeom prst="ellipse">
            <a:avLst/>
          </a:prstGeom>
          <a:solidFill>
            <a:srgbClr val="1560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11FF91-2916-CE73-C0F6-F51584D3596C}"/>
              </a:ext>
            </a:extLst>
          </p:cNvPr>
          <p:cNvSpPr/>
          <p:nvPr/>
        </p:nvSpPr>
        <p:spPr>
          <a:xfrm>
            <a:off x="9313179" y="838899"/>
            <a:ext cx="327170" cy="327170"/>
          </a:xfrm>
          <a:prstGeom prst="ellipse">
            <a:avLst/>
          </a:prstGeom>
          <a:solidFill>
            <a:srgbClr val="E97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F2A340-250A-E34E-D46A-B64EF6E6FCC6}"/>
              </a:ext>
            </a:extLst>
          </p:cNvPr>
          <p:cNvSpPr txBox="1"/>
          <p:nvPr/>
        </p:nvSpPr>
        <p:spPr>
          <a:xfrm>
            <a:off x="6492380" y="838899"/>
            <a:ext cx="229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Routine/Operational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7414E8-86B2-3942-B08F-C142BCA164DB}"/>
              </a:ext>
            </a:extLst>
          </p:cNvPr>
          <p:cNvSpPr txBox="1"/>
          <p:nvPr/>
        </p:nvSpPr>
        <p:spPr>
          <a:xfrm>
            <a:off x="9632660" y="700399"/>
            <a:ext cx="2299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Program Improvement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6C1ED8-1D9F-7C85-3416-3D8A886F002A}"/>
              </a:ext>
            </a:extLst>
          </p:cNvPr>
          <p:cNvSpPr txBox="1"/>
          <p:nvPr/>
        </p:nvSpPr>
        <p:spPr>
          <a:xfrm>
            <a:off x="6096000" y="479293"/>
            <a:ext cx="5154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Legend: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FB7EB1F3-70FC-1652-39E8-0A33B8F45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2025 Budget Presentation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088CD753-DC8F-0FBB-FC73-80E031248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>
                <a:solidFill>
                  <a:schemeClr val="bg1"/>
                </a:solidFill>
              </a:r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043A99B-6A05-A37D-9CEA-82046757B7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3934"/>
            <a:ext cx="838200" cy="104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92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59C2388-5566-A5EE-83DD-2A4204F5B929}"/>
              </a:ext>
            </a:extLst>
          </p:cNvPr>
          <p:cNvSpPr/>
          <p:nvPr/>
        </p:nvSpPr>
        <p:spPr>
          <a:xfrm flipV="1">
            <a:off x="-336550" y="6311900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023481-B198-4143-EADA-ABAEE5E3E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Strategic Alignment and Prioritization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F4DF5-4753-73F8-755D-F50A538DC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the criteria used for prioritizing budget requests (urgency, impact on strategic objectives, compliance needs, etc.).</a:t>
            </a:r>
          </a:p>
          <a:p>
            <a:r>
              <a:rPr lang="en-US" dirty="0"/>
              <a:t>Overview of how the prioritized requests support the department’s and county's strategic goals.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86A520-EE5C-E88B-2900-858858A3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2025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F03C41-D0EB-4D17-7B0C-B56FCBA4C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>
                <a:solidFill>
                  <a:schemeClr val="bg1"/>
                </a:solidFill>
              </a:r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D5DA3F-66AA-081E-0DC2-4AFFC1E869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3934"/>
            <a:ext cx="838200" cy="104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45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B4AA37B-FFBB-5CB0-55FF-A9B84F747C7C}"/>
              </a:ext>
            </a:extLst>
          </p:cNvPr>
          <p:cNvSpPr/>
          <p:nvPr/>
        </p:nvSpPr>
        <p:spPr>
          <a:xfrm flipV="1">
            <a:off x="-336550" y="6311900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5826DC-2057-B9C0-DC0C-CC306E013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Challenges and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3AAF0-02B9-6D34-3767-DB9244479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the major challenges that necessitate the prioritized requests.</a:t>
            </a:r>
          </a:p>
          <a:p>
            <a:r>
              <a:rPr lang="en-US" dirty="0"/>
              <a:t>Highlight opportunities that the fulfillment of these requests could unlock for the department and the community.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3CEA0-3024-62F6-D84B-DD7011985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2025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22EFCA-E737-EE13-9A96-855C22E9C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>
                <a:solidFill>
                  <a:schemeClr val="bg1"/>
                </a:solidFill>
              </a:r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81B1022-E6BB-BA54-9FA3-25E9E3B23759}"/>
              </a:ext>
            </a:extLst>
          </p:cNvPr>
          <p:cNvSpPr/>
          <p:nvPr/>
        </p:nvSpPr>
        <p:spPr>
          <a:xfrm flipV="1">
            <a:off x="-86660" y="1347693"/>
            <a:ext cx="8240060" cy="7470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79C9F0-BC5E-DB34-400A-B24F660B2D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3934"/>
            <a:ext cx="838200" cy="104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4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F319A21-212B-0B00-A516-2F268ABD6B1B}"/>
              </a:ext>
            </a:extLst>
          </p:cNvPr>
          <p:cNvSpPr/>
          <p:nvPr/>
        </p:nvSpPr>
        <p:spPr>
          <a:xfrm flipV="1">
            <a:off x="-336550" y="6311900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476E42-E3A7-E66F-CFF4-9F13800D4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Transitioning from ARP Funding (If Applicable)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8D849-21C9-DE3A-F877-D27449C0D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Briefly outline strategies for transitioning ARP-funded positions or projects, focusing on those with Immediate or High priority.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E5347-14AB-A2A5-D56F-66E94092D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2025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F96BD-452F-91AB-1CE9-80C2F7019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>
                <a:solidFill>
                  <a:schemeClr val="bg1"/>
                </a:solidFill>
              </a:r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3F6761-A9AB-7B50-AEC2-D9407D5D2E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3934"/>
            <a:ext cx="838200" cy="104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16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C7E026E-C71C-9138-7643-D99B9524A11E}"/>
              </a:ext>
            </a:extLst>
          </p:cNvPr>
          <p:cNvSpPr/>
          <p:nvPr/>
        </p:nvSpPr>
        <p:spPr>
          <a:xfrm flipV="1">
            <a:off x="-336550" y="6311900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35738-5DF9-AC1F-CD48-43AE3D853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Immediate (Critical) Priority Requests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047EB59-94A3-9BF3-A659-F856A2B30C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88776"/>
              </p:ext>
            </p:extLst>
          </p:nvPr>
        </p:nvGraphicFramePr>
        <p:xfrm>
          <a:off x="838200" y="1825625"/>
          <a:ext cx="10515597" cy="21234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30500">
                  <a:extLst>
                    <a:ext uri="{9D8B030D-6E8A-4147-A177-3AD203B41FA5}">
                      <a16:colId xmlns:a16="http://schemas.microsoft.com/office/drawing/2014/main" val="2694457827"/>
                    </a:ext>
                  </a:extLst>
                </a:gridCol>
                <a:gridCol w="2260600">
                  <a:extLst>
                    <a:ext uri="{9D8B030D-6E8A-4147-A177-3AD203B41FA5}">
                      <a16:colId xmlns:a16="http://schemas.microsoft.com/office/drawing/2014/main" val="975082811"/>
                    </a:ext>
                  </a:extLst>
                </a:gridCol>
                <a:gridCol w="5524497">
                  <a:extLst>
                    <a:ext uri="{9D8B030D-6E8A-4147-A177-3AD203B41FA5}">
                      <a16:colId xmlns:a16="http://schemas.microsoft.com/office/drawing/2014/main" val="41676188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Strategic Alignment, Justification, and Expected Outcomes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525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880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08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74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20697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D2AC6F-D956-C432-01A9-1A3DA13F8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2025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84C6F2-7A81-DC10-232B-955FBCAF3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>
                <a:solidFill>
                  <a:schemeClr val="bg1"/>
                </a:solidFill>
              </a:r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FE6E2F-D8A9-52EB-9815-E1F8CBB40A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3934"/>
            <a:ext cx="838200" cy="104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60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7461</TotalTime>
  <Words>1015</Words>
  <Application>Microsoft Office PowerPoint</Application>
  <PresentationFormat>Widescreen</PresentationFormat>
  <Paragraphs>142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Aptos Display</vt:lpstr>
      <vt:lpstr>Arial</vt:lpstr>
      <vt:lpstr>Söhne</vt:lpstr>
      <vt:lpstr>Office Theme</vt:lpstr>
      <vt:lpstr>INSTRUCTIONS FOR FILLING OUT THE PRESENTATION TEMPLATE</vt:lpstr>
      <vt:lpstr>Department Name</vt:lpstr>
      <vt:lpstr>PowerPoint Presentation</vt:lpstr>
      <vt:lpstr>Executive Summary</vt:lpstr>
      <vt:lpstr>Requests  Ordered by Urgency Level</vt:lpstr>
      <vt:lpstr>Strategic Alignment and Prioritization Criteria</vt:lpstr>
      <vt:lpstr>Challenges and Opportunities</vt:lpstr>
      <vt:lpstr>Transitioning from ARP Funding (If Applicable)</vt:lpstr>
      <vt:lpstr>Immediate (Critical) Priority Requests</vt:lpstr>
      <vt:lpstr>High Priority Requests</vt:lpstr>
      <vt:lpstr>Medium and Low Priority Requests</vt:lpstr>
      <vt:lpstr>INSTRUCTIONS IF PRESENTING PROJECTS</vt:lpstr>
      <vt:lpstr>INSTRUCTIONS IF PRESENTING PROJECTS</vt:lpstr>
      <vt:lpstr>INSTRUCTIONS IF PRESENTING PROJECTS</vt:lpstr>
      <vt:lpstr>PROJECT SUMMARY by Stage</vt:lpstr>
      <vt:lpstr>PROJECT SUMMARY Five Year Outlook</vt:lpstr>
    </vt:vector>
  </TitlesOfParts>
  <Company>Dallas County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Name</dc:title>
  <dc:creator>Joey Sanchez</dc:creator>
  <cp:lastModifiedBy>Joey Sanchez</cp:lastModifiedBy>
  <cp:revision>1</cp:revision>
  <dcterms:created xsi:type="dcterms:W3CDTF">2024-03-26T21:38:16Z</dcterms:created>
  <dcterms:modified xsi:type="dcterms:W3CDTF">2024-04-15T22:16:07Z</dcterms:modified>
</cp:coreProperties>
</file>