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56" r:id="rId3"/>
    <p:sldId id="259" r:id="rId4"/>
    <p:sldId id="275" r:id="rId5"/>
    <p:sldId id="260" r:id="rId6"/>
    <p:sldId id="274" r:id="rId7"/>
    <p:sldId id="27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863FCE81-BFF1-450E-9E1C-1CAD5DE73027}">
          <p14:sldIdLst>
            <p14:sldId id="267"/>
          </p14:sldIdLst>
        </p14:section>
        <p14:section name="Title Page" id="{1BA30907-B945-4FA9-8421-64F757296CB7}">
          <p14:sldIdLst>
            <p14:sldId id="256"/>
          </p14:sldIdLst>
        </p14:section>
        <p14:section name="Summary" id="{FB0B0CF3-DB37-4220-8097-00CE639D3B87}">
          <p14:sldIdLst>
            <p14:sldId id="259"/>
          </p14:sldIdLst>
        </p14:section>
        <p14:section name="Budget Requests" id="{FF764316-7EF8-4A7B-A6B0-305FDAACE6B1}">
          <p14:sldIdLst>
            <p14:sldId id="275"/>
            <p14:sldId id="260"/>
            <p14:sldId id="274"/>
            <p14:sldId id="276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663E84-58F3-9E38-F935-D92960C68960}" name="Joey Sanchez" initials="JS" userId="S::Joey.Sanchez@dallascounty.org::9a5f43db-c27b-4877-bca3-8d89cae52c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4F0F9"/>
    <a:srgbClr val="E97132"/>
    <a:srgbClr val="156082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 showGuides="1">
      <p:cViewPr varScale="1">
        <p:scale>
          <a:sx n="106" d="100"/>
          <a:sy n="106" d="100"/>
        </p:scale>
        <p:origin x="738" y="78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42"/>
    </p:cViewPr>
  </p:sorter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96F56-D93B-4B85-90F3-11783B398E8B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5500EB-4EC0-4C50-8F9F-BF2C6C1B2B5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/>
            <a:t>Level 1 Position Title, Position #</a:t>
          </a:r>
        </a:p>
      </dgm:t>
    </dgm:pt>
    <dgm:pt modelId="{7434969B-122C-424B-8B02-7479CE1CFD0C}" type="parTrans" cxnId="{EC226473-E025-4850-BE39-3E7E670919DE}">
      <dgm:prSet/>
      <dgm:spPr/>
      <dgm:t>
        <a:bodyPr/>
        <a:lstStyle/>
        <a:p>
          <a:endParaRPr lang="en-US"/>
        </a:p>
      </dgm:t>
    </dgm:pt>
    <dgm:pt modelId="{3482245C-D8FF-426C-98CB-B6C634EEEF61}" type="sibTrans" cxnId="{EC226473-E025-4850-BE39-3E7E670919DE}">
      <dgm:prSet/>
      <dgm:spPr/>
      <dgm:t>
        <a:bodyPr/>
        <a:lstStyle/>
        <a:p>
          <a:endParaRPr lang="en-US"/>
        </a:p>
      </dgm:t>
    </dgm:pt>
    <dgm:pt modelId="{845A1891-CAF3-432F-9D2C-E80F5647B682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E16BABEF-D5E2-4C48-8899-CC6E83823558}" type="parTrans" cxnId="{F78B086F-CFBE-4890-A32F-C4E43A7FB015}">
      <dgm:prSet/>
      <dgm:spPr/>
      <dgm:t>
        <a:bodyPr/>
        <a:lstStyle/>
        <a:p>
          <a:endParaRPr lang="en-US"/>
        </a:p>
      </dgm:t>
    </dgm:pt>
    <dgm:pt modelId="{04EA6785-4299-4D8A-955E-88C39B08E0A5}" type="sibTrans" cxnId="{F78B086F-CFBE-4890-A32F-C4E43A7FB015}">
      <dgm:prSet/>
      <dgm:spPr/>
      <dgm:t>
        <a:bodyPr/>
        <a:lstStyle/>
        <a:p>
          <a:endParaRPr lang="en-US"/>
        </a:p>
      </dgm:t>
    </dgm:pt>
    <dgm:pt modelId="{6ECE9571-6CA4-4764-82A3-5EB342926653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F64E32E-4256-4C8E-A5FA-3BDF2A236145}" type="parTrans" cxnId="{3910664E-EFE8-4792-BDDE-CFDD936CE631}">
      <dgm:prSet/>
      <dgm:spPr/>
      <dgm:t>
        <a:bodyPr/>
        <a:lstStyle/>
        <a:p>
          <a:endParaRPr lang="en-US"/>
        </a:p>
      </dgm:t>
    </dgm:pt>
    <dgm:pt modelId="{43FE4C46-2B02-4DDA-B5DD-FD26AD5E7AB5}" type="sibTrans" cxnId="{3910664E-EFE8-4792-BDDE-CFDD936CE631}">
      <dgm:prSet/>
      <dgm:spPr/>
      <dgm:t>
        <a:bodyPr/>
        <a:lstStyle/>
        <a:p>
          <a:endParaRPr lang="en-US"/>
        </a:p>
      </dgm:t>
    </dgm:pt>
    <dgm:pt modelId="{AA6AFA1F-4979-45BB-85AC-AD718B15BE6D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3A46C734-1F90-47D1-B69F-19249BA6D822}" type="parTrans" cxnId="{F37CBF6A-61F7-4498-A79C-C39EF5266D6D}">
      <dgm:prSet/>
      <dgm:spPr/>
      <dgm:t>
        <a:bodyPr/>
        <a:lstStyle/>
        <a:p>
          <a:endParaRPr lang="en-US"/>
        </a:p>
      </dgm:t>
    </dgm:pt>
    <dgm:pt modelId="{7570D9B9-EF69-4C2B-A83B-6455AA4ACD1C}" type="sibTrans" cxnId="{F37CBF6A-61F7-4498-A79C-C39EF5266D6D}">
      <dgm:prSet/>
      <dgm:spPr/>
      <dgm:t>
        <a:bodyPr/>
        <a:lstStyle/>
        <a:p>
          <a:endParaRPr lang="en-US"/>
        </a:p>
      </dgm:t>
    </dgm:pt>
    <dgm:pt modelId="{5D66FAB5-E423-48E6-8656-68BCB5B3F517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AA06AAEC-C397-408D-BD04-BEF5E0138AC4}" type="parTrans" cxnId="{6C1E5DFF-E7C8-4502-8D93-DF381FCA1A5F}">
      <dgm:prSet/>
      <dgm:spPr/>
      <dgm:t>
        <a:bodyPr/>
        <a:lstStyle/>
        <a:p>
          <a:endParaRPr lang="en-US"/>
        </a:p>
      </dgm:t>
    </dgm:pt>
    <dgm:pt modelId="{109936D2-6973-4426-9446-2256C4F3A75D}" type="sibTrans" cxnId="{6C1E5DFF-E7C8-4502-8D93-DF381FCA1A5F}">
      <dgm:prSet/>
      <dgm:spPr/>
      <dgm:t>
        <a:bodyPr/>
        <a:lstStyle/>
        <a:p>
          <a:endParaRPr lang="en-US"/>
        </a:p>
      </dgm:t>
    </dgm:pt>
    <dgm:pt modelId="{DAAF17F8-607A-4E6D-9DD8-2869CBCE4ACD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AEC2B49-83F4-4F7A-B4F2-7E1B0D7B4930}" type="parTrans" cxnId="{1395F9EE-1C27-4C90-88D8-6C13BBAE53FF}">
      <dgm:prSet/>
      <dgm:spPr/>
      <dgm:t>
        <a:bodyPr/>
        <a:lstStyle/>
        <a:p>
          <a:endParaRPr lang="en-US"/>
        </a:p>
      </dgm:t>
    </dgm:pt>
    <dgm:pt modelId="{3E1F3FE8-E33F-4803-82D5-AFB7051D0C7A}" type="sibTrans" cxnId="{1395F9EE-1C27-4C90-88D8-6C13BBAE53FF}">
      <dgm:prSet/>
      <dgm:spPr/>
      <dgm:t>
        <a:bodyPr/>
        <a:lstStyle/>
        <a:p>
          <a:endParaRPr lang="en-US"/>
        </a:p>
      </dgm:t>
    </dgm:pt>
    <dgm:pt modelId="{172DFE8D-BFB2-4169-8057-7156D6A25165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8BD5B666-5E30-4A6B-8F0A-F49F6D74B0CB}" type="parTrans" cxnId="{C2A4414B-1321-4598-9DFB-7D32AC995880}">
      <dgm:prSet/>
      <dgm:spPr/>
      <dgm:t>
        <a:bodyPr/>
        <a:lstStyle/>
        <a:p>
          <a:endParaRPr lang="en-US"/>
        </a:p>
      </dgm:t>
    </dgm:pt>
    <dgm:pt modelId="{B0B7010E-DC1C-4826-9299-E6621D9C5AC1}" type="sibTrans" cxnId="{C2A4414B-1321-4598-9DFB-7D32AC995880}">
      <dgm:prSet/>
      <dgm:spPr/>
      <dgm:t>
        <a:bodyPr/>
        <a:lstStyle/>
        <a:p>
          <a:endParaRPr lang="en-US"/>
        </a:p>
      </dgm:t>
    </dgm:pt>
    <dgm:pt modelId="{D011F109-D941-42F1-9194-77AB27D24F8A}" type="pres">
      <dgm:prSet presAssocID="{7A996F56-D93B-4B85-90F3-11783B398E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4DE453-B96D-4E48-AE11-692F3EBD3155}" type="pres">
      <dgm:prSet presAssocID="{905500EB-4EC0-4C50-8F9F-BF2C6C1B2B59}" presName="hierRoot1" presStyleCnt="0">
        <dgm:presLayoutVars>
          <dgm:hierBranch val="init"/>
        </dgm:presLayoutVars>
      </dgm:prSet>
      <dgm:spPr/>
    </dgm:pt>
    <dgm:pt modelId="{3DB5489A-1345-486F-8A48-C58F1F869DCE}" type="pres">
      <dgm:prSet presAssocID="{905500EB-4EC0-4C50-8F9F-BF2C6C1B2B59}" presName="rootComposite1" presStyleCnt="0"/>
      <dgm:spPr/>
    </dgm:pt>
    <dgm:pt modelId="{6FFE292C-E6D9-40A5-84E3-604383B9D419}" type="pres">
      <dgm:prSet presAssocID="{905500EB-4EC0-4C50-8F9F-BF2C6C1B2B59}" presName="rootText1" presStyleLbl="node0" presStyleIdx="0" presStyleCnt="1">
        <dgm:presLayoutVars>
          <dgm:chPref val="3"/>
        </dgm:presLayoutVars>
      </dgm:prSet>
      <dgm:spPr/>
    </dgm:pt>
    <dgm:pt modelId="{48298EB3-B678-4A4D-812A-0E075B13F14E}" type="pres">
      <dgm:prSet presAssocID="{905500EB-4EC0-4C50-8F9F-BF2C6C1B2B59}" presName="rootConnector1" presStyleLbl="node1" presStyleIdx="0" presStyleCnt="0"/>
      <dgm:spPr/>
    </dgm:pt>
    <dgm:pt modelId="{36409343-507D-4128-84E9-1EDFFB4C2D9D}" type="pres">
      <dgm:prSet presAssocID="{905500EB-4EC0-4C50-8F9F-BF2C6C1B2B59}" presName="hierChild2" presStyleCnt="0"/>
      <dgm:spPr/>
    </dgm:pt>
    <dgm:pt modelId="{984CCF95-0866-4C9D-AE15-7B56B8750E30}" type="pres">
      <dgm:prSet presAssocID="{E16BABEF-D5E2-4C48-8899-CC6E83823558}" presName="Name37" presStyleLbl="parChTrans1D2" presStyleIdx="0" presStyleCnt="2"/>
      <dgm:spPr/>
    </dgm:pt>
    <dgm:pt modelId="{A78CD844-5B66-40B4-B01E-CE98B950FE2C}" type="pres">
      <dgm:prSet presAssocID="{845A1891-CAF3-432F-9D2C-E80F5647B682}" presName="hierRoot2" presStyleCnt="0">
        <dgm:presLayoutVars>
          <dgm:hierBranch val="init"/>
        </dgm:presLayoutVars>
      </dgm:prSet>
      <dgm:spPr/>
    </dgm:pt>
    <dgm:pt modelId="{6091D83E-F9B1-4804-B131-25B03C855CF7}" type="pres">
      <dgm:prSet presAssocID="{845A1891-CAF3-432F-9D2C-E80F5647B682}" presName="rootComposite" presStyleCnt="0"/>
      <dgm:spPr/>
    </dgm:pt>
    <dgm:pt modelId="{E29659D0-0EA6-4B2C-B478-A2FB5738A885}" type="pres">
      <dgm:prSet presAssocID="{845A1891-CAF3-432F-9D2C-E80F5647B682}" presName="rootText" presStyleLbl="node2" presStyleIdx="0" presStyleCnt="2">
        <dgm:presLayoutVars>
          <dgm:chPref val="3"/>
        </dgm:presLayoutVars>
      </dgm:prSet>
      <dgm:spPr/>
    </dgm:pt>
    <dgm:pt modelId="{431469A1-F978-4B1A-9293-E1F93B503044}" type="pres">
      <dgm:prSet presAssocID="{845A1891-CAF3-432F-9D2C-E80F5647B682}" presName="rootConnector" presStyleLbl="node2" presStyleIdx="0" presStyleCnt="2"/>
      <dgm:spPr/>
    </dgm:pt>
    <dgm:pt modelId="{0E9DC651-3607-451B-9E6B-F1B28562DAAF}" type="pres">
      <dgm:prSet presAssocID="{845A1891-CAF3-432F-9D2C-E80F5647B682}" presName="hierChild4" presStyleCnt="0"/>
      <dgm:spPr/>
    </dgm:pt>
    <dgm:pt modelId="{D0AC4382-6A38-4DB8-A199-AC9D5125B364}" type="pres">
      <dgm:prSet presAssocID="{6F64E32E-4256-4C8E-A5FA-3BDF2A236145}" presName="Name37" presStyleLbl="parChTrans1D3" presStyleIdx="0" presStyleCnt="2"/>
      <dgm:spPr/>
    </dgm:pt>
    <dgm:pt modelId="{0DC38CE3-BC30-49D5-BDDD-B29BCF63E8A9}" type="pres">
      <dgm:prSet presAssocID="{6ECE9571-6CA4-4764-82A3-5EB342926653}" presName="hierRoot2" presStyleCnt="0">
        <dgm:presLayoutVars>
          <dgm:hierBranch val="init"/>
        </dgm:presLayoutVars>
      </dgm:prSet>
      <dgm:spPr/>
    </dgm:pt>
    <dgm:pt modelId="{8C1ED882-D975-4926-B071-E32B99A95509}" type="pres">
      <dgm:prSet presAssocID="{6ECE9571-6CA4-4764-82A3-5EB342926653}" presName="rootComposite" presStyleCnt="0"/>
      <dgm:spPr/>
    </dgm:pt>
    <dgm:pt modelId="{7F77046B-C0BF-449E-955F-8CFC6E77E68D}" type="pres">
      <dgm:prSet presAssocID="{6ECE9571-6CA4-4764-82A3-5EB342926653}" presName="rootText" presStyleLbl="node3" presStyleIdx="0" presStyleCnt="2">
        <dgm:presLayoutVars>
          <dgm:chPref val="3"/>
        </dgm:presLayoutVars>
      </dgm:prSet>
      <dgm:spPr/>
    </dgm:pt>
    <dgm:pt modelId="{5735EE73-F454-4B71-962A-E6180E12C73A}" type="pres">
      <dgm:prSet presAssocID="{6ECE9571-6CA4-4764-82A3-5EB342926653}" presName="rootConnector" presStyleLbl="node3" presStyleIdx="0" presStyleCnt="2"/>
      <dgm:spPr/>
    </dgm:pt>
    <dgm:pt modelId="{6C0C89A4-D1FB-4C62-838E-79716ACF34E9}" type="pres">
      <dgm:prSet presAssocID="{6ECE9571-6CA4-4764-82A3-5EB342926653}" presName="hierChild4" presStyleCnt="0"/>
      <dgm:spPr/>
    </dgm:pt>
    <dgm:pt modelId="{1F587C95-CCFE-4F9C-93A0-F349AA7C567F}" type="pres">
      <dgm:prSet presAssocID="{3A46C734-1F90-47D1-B69F-19249BA6D822}" presName="Name37" presStyleLbl="parChTrans1D4" presStyleIdx="0" presStyleCnt="2"/>
      <dgm:spPr/>
    </dgm:pt>
    <dgm:pt modelId="{753E5F9D-EAFA-4866-A1CB-961531637D4B}" type="pres">
      <dgm:prSet presAssocID="{AA6AFA1F-4979-45BB-85AC-AD718B15BE6D}" presName="hierRoot2" presStyleCnt="0">
        <dgm:presLayoutVars>
          <dgm:hierBranch val="init"/>
        </dgm:presLayoutVars>
      </dgm:prSet>
      <dgm:spPr/>
    </dgm:pt>
    <dgm:pt modelId="{CB593C8E-AD55-4311-B3A8-822AFD715E1A}" type="pres">
      <dgm:prSet presAssocID="{AA6AFA1F-4979-45BB-85AC-AD718B15BE6D}" presName="rootComposite" presStyleCnt="0"/>
      <dgm:spPr/>
    </dgm:pt>
    <dgm:pt modelId="{25508C40-590B-4501-8C8D-795E8B0C02B9}" type="pres">
      <dgm:prSet presAssocID="{AA6AFA1F-4979-45BB-85AC-AD718B15BE6D}" presName="rootText" presStyleLbl="node4" presStyleIdx="0" presStyleCnt="2">
        <dgm:presLayoutVars>
          <dgm:chPref val="3"/>
        </dgm:presLayoutVars>
      </dgm:prSet>
      <dgm:spPr/>
    </dgm:pt>
    <dgm:pt modelId="{6CA546F1-A811-4A4E-8099-133A7B78B84A}" type="pres">
      <dgm:prSet presAssocID="{AA6AFA1F-4979-45BB-85AC-AD718B15BE6D}" presName="rootConnector" presStyleLbl="node4" presStyleIdx="0" presStyleCnt="2"/>
      <dgm:spPr/>
    </dgm:pt>
    <dgm:pt modelId="{4577B634-2F36-46B5-BC36-3708532B799C}" type="pres">
      <dgm:prSet presAssocID="{AA6AFA1F-4979-45BB-85AC-AD718B15BE6D}" presName="hierChild4" presStyleCnt="0"/>
      <dgm:spPr/>
    </dgm:pt>
    <dgm:pt modelId="{366B64DE-E057-44E8-BB34-EA0EA992D883}" type="pres">
      <dgm:prSet presAssocID="{AA6AFA1F-4979-45BB-85AC-AD718B15BE6D}" presName="hierChild5" presStyleCnt="0"/>
      <dgm:spPr/>
    </dgm:pt>
    <dgm:pt modelId="{1F2487D0-765C-4D4B-B0E6-8573658E61F9}" type="pres">
      <dgm:prSet presAssocID="{6ECE9571-6CA4-4764-82A3-5EB342926653}" presName="hierChild5" presStyleCnt="0"/>
      <dgm:spPr/>
    </dgm:pt>
    <dgm:pt modelId="{5419C30A-0E7D-4A9F-9152-8662DAB7C7E1}" type="pres">
      <dgm:prSet presAssocID="{845A1891-CAF3-432F-9D2C-E80F5647B682}" presName="hierChild5" presStyleCnt="0"/>
      <dgm:spPr/>
    </dgm:pt>
    <dgm:pt modelId="{517B1C2E-A280-4249-BE4F-37CF22164CEA}" type="pres">
      <dgm:prSet presAssocID="{AA06AAEC-C397-408D-BD04-BEF5E0138AC4}" presName="Name37" presStyleLbl="parChTrans1D2" presStyleIdx="1" presStyleCnt="2"/>
      <dgm:spPr/>
    </dgm:pt>
    <dgm:pt modelId="{1681C489-DA1E-43F4-A492-A2A6068786DC}" type="pres">
      <dgm:prSet presAssocID="{5D66FAB5-E423-48E6-8656-68BCB5B3F517}" presName="hierRoot2" presStyleCnt="0">
        <dgm:presLayoutVars>
          <dgm:hierBranch val="init"/>
        </dgm:presLayoutVars>
      </dgm:prSet>
      <dgm:spPr/>
    </dgm:pt>
    <dgm:pt modelId="{AF74FFF5-647C-4111-AC9C-34298B1FF9F8}" type="pres">
      <dgm:prSet presAssocID="{5D66FAB5-E423-48E6-8656-68BCB5B3F517}" presName="rootComposite" presStyleCnt="0"/>
      <dgm:spPr/>
    </dgm:pt>
    <dgm:pt modelId="{FCE356EF-9852-4755-AADF-4F8A48F44BFF}" type="pres">
      <dgm:prSet presAssocID="{5D66FAB5-E423-48E6-8656-68BCB5B3F517}" presName="rootText" presStyleLbl="node2" presStyleIdx="1" presStyleCnt="2">
        <dgm:presLayoutVars>
          <dgm:chPref val="3"/>
        </dgm:presLayoutVars>
      </dgm:prSet>
      <dgm:spPr/>
    </dgm:pt>
    <dgm:pt modelId="{3DDCA088-37DF-4370-A160-206F9EB1CF9B}" type="pres">
      <dgm:prSet presAssocID="{5D66FAB5-E423-48E6-8656-68BCB5B3F517}" presName="rootConnector" presStyleLbl="node2" presStyleIdx="1" presStyleCnt="2"/>
      <dgm:spPr/>
    </dgm:pt>
    <dgm:pt modelId="{CCBCADDE-6D23-4DD5-8851-5BF6C4702C5B}" type="pres">
      <dgm:prSet presAssocID="{5D66FAB5-E423-48E6-8656-68BCB5B3F517}" presName="hierChild4" presStyleCnt="0"/>
      <dgm:spPr/>
    </dgm:pt>
    <dgm:pt modelId="{2BF9656B-84B9-4000-B8BE-6A5997CC824F}" type="pres">
      <dgm:prSet presAssocID="{6AEC2B49-83F4-4F7A-B4F2-7E1B0D7B4930}" presName="Name37" presStyleLbl="parChTrans1D3" presStyleIdx="1" presStyleCnt="2"/>
      <dgm:spPr/>
    </dgm:pt>
    <dgm:pt modelId="{C4FD3D1F-7162-413E-AD1C-384C07F9B88E}" type="pres">
      <dgm:prSet presAssocID="{DAAF17F8-607A-4E6D-9DD8-2869CBCE4ACD}" presName="hierRoot2" presStyleCnt="0">
        <dgm:presLayoutVars>
          <dgm:hierBranch val="init"/>
        </dgm:presLayoutVars>
      </dgm:prSet>
      <dgm:spPr/>
    </dgm:pt>
    <dgm:pt modelId="{6668FA90-016D-44A8-9DB0-F5F1C04F6D86}" type="pres">
      <dgm:prSet presAssocID="{DAAF17F8-607A-4E6D-9DD8-2869CBCE4ACD}" presName="rootComposite" presStyleCnt="0"/>
      <dgm:spPr/>
    </dgm:pt>
    <dgm:pt modelId="{A4E66A4C-F82A-4A24-AC9F-75F14066C51F}" type="pres">
      <dgm:prSet presAssocID="{DAAF17F8-607A-4E6D-9DD8-2869CBCE4ACD}" presName="rootText" presStyleLbl="node3" presStyleIdx="1" presStyleCnt="2">
        <dgm:presLayoutVars>
          <dgm:chPref val="3"/>
        </dgm:presLayoutVars>
      </dgm:prSet>
      <dgm:spPr/>
    </dgm:pt>
    <dgm:pt modelId="{0A3F2976-F22C-4070-986F-11CBE9236FB7}" type="pres">
      <dgm:prSet presAssocID="{DAAF17F8-607A-4E6D-9DD8-2869CBCE4ACD}" presName="rootConnector" presStyleLbl="node3" presStyleIdx="1" presStyleCnt="2"/>
      <dgm:spPr/>
    </dgm:pt>
    <dgm:pt modelId="{DB866019-7C32-48A4-934A-49350C8AEEE6}" type="pres">
      <dgm:prSet presAssocID="{DAAF17F8-607A-4E6D-9DD8-2869CBCE4ACD}" presName="hierChild4" presStyleCnt="0"/>
      <dgm:spPr/>
    </dgm:pt>
    <dgm:pt modelId="{5CD710F6-0352-4D94-B4BE-1E570C90EBA0}" type="pres">
      <dgm:prSet presAssocID="{8BD5B666-5E30-4A6B-8F0A-F49F6D74B0CB}" presName="Name37" presStyleLbl="parChTrans1D4" presStyleIdx="1" presStyleCnt="2"/>
      <dgm:spPr/>
    </dgm:pt>
    <dgm:pt modelId="{6007DFE3-04EC-4A56-B7B3-4906205A35EC}" type="pres">
      <dgm:prSet presAssocID="{172DFE8D-BFB2-4169-8057-7156D6A25165}" presName="hierRoot2" presStyleCnt="0">
        <dgm:presLayoutVars>
          <dgm:hierBranch val="init"/>
        </dgm:presLayoutVars>
      </dgm:prSet>
      <dgm:spPr/>
    </dgm:pt>
    <dgm:pt modelId="{5A62473D-78A0-4F66-B1AB-61B70B52068D}" type="pres">
      <dgm:prSet presAssocID="{172DFE8D-BFB2-4169-8057-7156D6A25165}" presName="rootComposite" presStyleCnt="0"/>
      <dgm:spPr/>
    </dgm:pt>
    <dgm:pt modelId="{B2185B61-8698-48A6-8A2F-868DB01193C3}" type="pres">
      <dgm:prSet presAssocID="{172DFE8D-BFB2-4169-8057-7156D6A25165}" presName="rootText" presStyleLbl="node4" presStyleIdx="1" presStyleCnt="2">
        <dgm:presLayoutVars>
          <dgm:chPref val="3"/>
        </dgm:presLayoutVars>
      </dgm:prSet>
      <dgm:spPr/>
    </dgm:pt>
    <dgm:pt modelId="{53E17B36-11BC-4877-B111-011D19EA32F1}" type="pres">
      <dgm:prSet presAssocID="{172DFE8D-BFB2-4169-8057-7156D6A25165}" presName="rootConnector" presStyleLbl="node4" presStyleIdx="1" presStyleCnt="2"/>
      <dgm:spPr/>
    </dgm:pt>
    <dgm:pt modelId="{8488EECB-E350-4261-AF83-4A76845DEBCA}" type="pres">
      <dgm:prSet presAssocID="{172DFE8D-BFB2-4169-8057-7156D6A25165}" presName="hierChild4" presStyleCnt="0"/>
      <dgm:spPr/>
    </dgm:pt>
    <dgm:pt modelId="{5940B941-D357-4568-AC2D-60FA8D4C4105}" type="pres">
      <dgm:prSet presAssocID="{172DFE8D-BFB2-4169-8057-7156D6A25165}" presName="hierChild5" presStyleCnt="0"/>
      <dgm:spPr/>
    </dgm:pt>
    <dgm:pt modelId="{765EA356-9393-4B74-AB51-F2FF0423886F}" type="pres">
      <dgm:prSet presAssocID="{DAAF17F8-607A-4E6D-9DD8-2869CBCE4ACD}" presName="hierChild5" presStyleCnt="0"/>
      <dgm:spPr/>
    </dgm:pt>
    <dgm:pt modelId="{686936BF-CD28-49AA-9F86-7DA6FFFF8F4E}" type="pres">
      <dgm:prSet presAssocID="{5D66FAB5-E423-48E6-8656-68BCB5B3F517}" presName="hierChild5" presStyleCnt="0"/>
      <dgm:spPr/>
    </dgm:pt>
    <dgm:pt modelId="{880C9627-B54E-4D5C-B121-108EAF15A168}" type="pres">
      <dgm:prSet presAssocID="{905500EB-4EC0-4C50-8F9F-BF2C6C1B2B59}" presName="hierChild3" presStyleCnt="0"/>
      <dgm:spPr/>
    </dgm:pt>
  </dgm:ptLst>
  <dgm:cxnLst>
    <dgm:cxn modelId="{99730001-2507-4E9A-936B-20E996BA802F}" type="presOf" srcId="{E16BABEF-D5E2-4C48-8899-CC6E83823558}" destId="{984CCF95-0866-4C9D-AE15-7B56B8750E30}" srcOrd="0" destOrd="0" presId="urn:microsoft.com/office/officeart/2005/8/layout/orgChart1"/>
    <dgm:cxn modelId="{B3487017-1945-4280-8FCC-573DFFC5E825}" type="presOf" srcId="{172DFE8D-BFB2-4169-8057-7156D6A25165}" destId="{B2185B61-8698-48A6-8A2F-868DB01193C3}" srcOrd="0" destOrd="0" presId="urn:microsoft.com/office/officeart/2005/8/layout/orgChart1"/>
    <dgm:cxn modelId="{49A0162C-6DE7-4B7F-BB1A-5A4753B3CC9B}" type="presOf" srcId="{5D66FAB5-E423-48E6-8656-68BCB5B3F517}" destId="{3DDCA088-37DF-4370-A160-206F9EB1CF9B}" srcOrd="1" destOrd="0" presId="urn:microsoft.com/office/officeart/2005/8/layout/orgChart1"/>
    <dgm:cxn modelId="{16B6E338-52E0-42D4-A944-38F4B5161F88}" type="presOf" srcId="{6ECE9571-6CA4-4764-82A3-5EB342926653}" destId="{7F77046B-C0BF-449E-955F-8CFC6E77E68D}" srcOrd="0" destOrd="0" presId="urn:microsoft.com/office/officeart/2005/8/layout/orgChart1"/>
    <dgm:cxn modelId="{6D1F6841-77A9-476D-B5B1-4949B605B2B7}" type="presOf" srcId="{8BD5B666-5E30-4A6B-8F0A-F49F6D74B0CB}" destId="{5CD710F6-0352-4D94-B4BE-1E570C90EBA0}" srcOrd="0" destOrd="0" presId="urn:microsoft.com/office/officeart/2005/8/layout/orgChart1"/>
    <dgm:cxn modelId="{98F70069-C8DE-4AA3-A162-D93D298DFCE3}" type="presOf" srcId="{845A1891-CAF3-432F-9D2C-E80F5647B682}" destId="{431469A1-F978-4B1A-9293-E1F93B503044}" srcOrd="1" destOrd="0" presId="urn:microsoft.com/office/officeart/2005/8/layout/orgChart1"/>
    <dgm:cxn modelId="{F37CBF6A-61F7-4498-A79C-C39EF5266D6D}" srcId="{6ECE9571-6CA4-4764-82A3-5EB342926653}" destId="{AA6AFA1F-4979-45BB-85AC-AD718B15BE6D}" srcOrd="0" destOrd="0" parTransId="{3A46C734-1F90-47D1-B69F-19249BA6D822}" sibTransId="{7570D9B9-EF69-4C2B-A83B-6455AA4ACD1C}"/>
    <dgm:cxn modelId="{C2A4414B-1321-4598-9DFB-7D32AC995880}" srcId="{DAAF17F8-607A-4E6D-9DD8-2869CBCE4ACD}" destId="{172DFE8D-BFB2-4169-8057-7156D6A25165}" srcOrd="0" destOrd="0" parTransId="{8BD5B666-5E30-4A6B-8F0A-F49F6D74B0CB}" sibTransId="{B0B7010E-DC1C-4826-9299-E6621D9C5AC1}"/>
    <dgm:cxn modelId="{3910664E-EFE8-4792-BDDE-CFDD936CE631}" srcId="{845A1891-CAF3-432F-9D2C-E80F5647B682}" destId="{6ECE9571-6CA4-4764-82A3-5EB342926653}" srcOrd="0" destOrd="0" parTransId="{6F64E32E-4256-4C8E-A5FA-3BDF2A236145}" sibTransId="{43FE4C46-2B02-4DDA-B5DD-FD26AD5E7AB5}"/>
    <dgm:cxn modelId="{F78B086F-CFBE-4890-A32F-C4E43A7FB015}" srcId="{905500EB-4EC0-4C50-8F9F-BF2C6C1B2B59}" destId="{845A1891-CAF3-432F-9D2C-E80F5647B682}" srcOrd="0" destOrd="0" parTransId="{E16BABEF-D5E2-4C48-8899-CC6E83823558}" sibTransId="{04EA6785-4299-4D8A-955E-88C39B08E0A5}"/>
    <dgm:cxn modelId="{8BADE74F-E0C0-4DAE-983F-C6B3A71A10BC}" type="presOf" srcId="{AA06AAEC-C397-408D-BD04-BEF5E0138AC4}" destId="{517B1C2E-A280-4249-BE4F-37CF22164CEA}" srcOrd="0" destOrd="0" presId="urn:microsoft.com/office/officeart/2005/8/layout/orgChart1"/>
    <dgm:cxn modelId="{EC226473-E025-4850-BE39-3E7E670919DE}" srcId="{7A996F56-D93B-4B85-90F3-11783B398E8B}" destId="{905500EB-4EC0-4C50-8F9F-BF2C6C1B2B59}" srcOrd="0" destOrd="0" parTransId="{7434969B-122C-424B-8B02-7479CE1CFD0C}" sibTransId="{3482245C-D8FF-426C-98CB-B6C634EEEF61}"/>
    <dgm:cxn modelId="{0D1FE678-95EA-4DB6-B70E-3729E4D8DD61}" type="presOf" srcId="{6F64E32E-4256-4C8E-A5FA-3BDF2A236145}" destId="{D0AC4382-6A38-4DB8-A199-AC9D5125B364}" srcOrd="0" destOrd="0" presId="urn:microsoft.com/office/officeart/2005/8/layout/orgChart1"/>
    <dgm:cxn modelId="{5FD01F81-C334-454D-8975-455DA708AFF5}" type="presOf" srcId="{3A46C734-1F90-47D1-B69F-19249BA6D822}" destId="{1F587C95-CCFE-4F9C-93A0-F349AA7C567F}" srcOrd="0" destOrd="0" presId="urn:microsoft.com/office/officeart/2005/8/layout/orgChart1"/>
    <dgm:cxn modelId="{66899889-46DF-4E23-B8F5-8353440F8244}" type="presOf" srcId="{DAAF17F8-607A-4E6D-9DD8-2869CBCE4ACD}" destId="{0A3F2976-F22C-4070-986F-11CBE9236FB7}" srcOrd="1" destOrd="0" presId="urn:microsoft.com/office/officeart/2005/8/layout/orgChart1"/>
    <dgm:cxn modelId="{AF878F95-4D70-463B-80EC-E9AF219E2B00}" type="presOf" srcId="{AA6AFA1F-4979-45BB-85AC-AD718B15BE6D}" destId="{6CA546F1-A811-4A4E-8099-133A7B78B84A}" srcOrd="1" destOrd="0" presId="urn:microsoft.com/office/officeart/2005/8/layout/orgChart1"/>
    <dgm:cxn modelId="{10848E9F-D4FB-422A-BEFF-41FE3F5792B8}" type="presOf" srcId="{905500EB-4EC0-4C50-8F9F-BF2C6C1B2B59}" destId="{48298EB3-B678-4A4D-812A-0E075B13F14E}" srcOrd="1" destOrd="0" presId="urn:microsoft.com/office/officeart/2005/8/layout/orgChart1"/>
    <dgm:cxn modelId="{B2039BC3-B85C-46A8-9CBE-EE7099932418}" type="presOf" srcId="{6AEC2B49-83F4-4F7A-B4F2-7E1B0D7B4930}" destId="{2BF9656B-84B9-4000-B8BE-6A5997CC824F}" srcOrd="0" destOrd="0" presId="urn:microsoft.com/office/officeart/2005/8/layout/orgChart1"/>
    <dgm:cxn modelId="{7FDD59CD-1B97-482C-8AB8-EF4DC2F7367D}" type="presOf" srcId="{DAAF17F8-607A-4E6D-9DD8-2869CBCE4ACD}" destId="{A4E66A4C-F82A-4A24-AC9F-75F14066C51F}" srcOrd="0" destOrd="0" presId="urn:microsoft.com/office/officeart/2005/8/layout/orgChart1"/>
    <dgm:cxn modelId="{9AD1FEDE-1AA6-46BD-9AF4-2636E6C1F0AA}" type="presOf" srcId="{AA6AFA1F-4979-45BB-85AC-AD718B15BE6D}" destId="{25508C40-590B-4501-8C8D-795E8B0C02B9}" srcOrd="0" destOrd="0" presId="urn:microsoft.com/office/officeart/2005/8/layout/orgChart1"/>
    <dgm:cxn modelId="{363CECE1-8A98-434F-8067-AC106280EE03}" type="presOf" srcId="{7A996F56-D93B-4B85-90F3-11783B398E8B}" destId="{D011F109-D941-42F1-9194-77AB27D24F8A}" srcOrd="0" destOrd="0" presId="urn:microsoft.com/office/officeart/2005/8/layout/orgChart1"/>
    <dgm:cxn modelId="{46297BED-8CAB-444F-B43F-8425921C9005}" type="presOf" srcId="{172DFE8D-BFB2-4169-8057-7156D6A25165}" destId="{53E17B36-11BC-4877-B111-011D19EA32F1}" srcOrd="1" destOrd="0" presId="urn:microsoft.com/office/officeart/2005/8/layout/orgChart1"/>
    <dgm:cxn modelId="{1395F9EE-1C27-4C90-88D8-6C13BBAE53FF}" srcId="{5D66FAB5-E423-48E6-8656-68BCB5B3F517}" destId="{DAAF17F8-607A-4E6D-9DD8-2869CBCE4ACD}" srcOrd="0" destOrd="0" parTransId="{6AEC2B49-83F4-4F7A-B4F2-7E1B0D7B4930}" sibTransId="{3E1F3FE8-E33F-4803-82D5-AFB7051D0C7A}"/>
    <dgm:cxn modelId="{D84C75EF-09CE-4D17-94C7-E81DE47900B3}" type="presOf" srcId="{6ECE9571-6CA4-4764-82A3-5EB342926653}" destId="{5735EE73-F454-4B71-962A-E6180E12C73A}" srcOrd="1" destOrd="0" presId="urn:microsoft.com/office/officeart/2005/8/layout/orgChart1"/>
    <dgm:cxn modelId="{CDC4DDF3-4BCA-4A76-BB12-567DA89B7C28}" type="presOf" srcId="{845A1891-CAF3-432F-9D2C-E80F5647B682}" destId="{E29659D0-0EA6-4B2C-B478-A2FB5738A885}" srcOrd="0" destOrd="0" presId="urn:microsoft.com/office/officeart/2005/8/layout/orgChart1"/>
    <dgm:cxn modelId="{7229CBF7-6B8A-4546-A5C6-8109EC4EE9CF}" type="presOf" srcId="{5D66FAB5-E423-48E6-8656-68BCB5B3F517}" destId="{FCE356EF-9852-4755-AADF-4F8A48F44BFF}" srcOrd="0" destOrd="0" presId="urn:microsoft.com/office/officeart/2005/8/layout/orgChart1"/>
    <dgm:cxn modelId="{7417D3FE-AB11-4835-8F27-D47900D1AF4A}" type="presOf" srcId="{905500EB-4EC0-4C50-8F9F-BF2C6C1B2B59}" destId="{6FFE292C-E6D9-40A5-84E3-604383B9D419}" srcOrd="0" destOrd="0" presId="urn:microsoft.com/office/officeart/2005/8/layout/orgChart1"/>
    <dgm:cxn modelId="{6C1E5DFF-E7C8-4502-8D93-DF381FCA1A5F}" srcId="{905500EB-4EC0-4C50-8F9F-BF2C6C1B2B59}" destId="{5D66FAB5-E423-48E6-8656-68BCB5B3F517}" srcOrd="1" destOrd="0" parTransId="{AA06AAEC-C397-408D-BD04-BEF5E0138AC4}" sibTransId="{109936D2-6973-4426-9446-2256C4F3A75D}"/>
    <dgm:cxn modelId="{13B2FB56-3A83-49F9-AFCE-02DFE6F1E824}" type="presParOf" srcId="{D011F109-D941-42F1-9194-77AB27D24F8A}" destId="{954DE453-B96D-4E48-AE11-692F3EBD3155}" srcOrd="0" destOrd="0" presId="urn:microsoft.com/office/officeart/2005/8/layout/orgChart1"/>
    <dgm:cxn modelId="{57F12E3E-1311-437F-BE41-F54A9FF4A018}" type="presParOf" srcId="{954DE453-B96D-4E48-AE11-692F3EBD3155}" destId="{3DB5489A-1345-486F-8A48-C58F1F869DCE}" srcOrd="0" destOrd="0" presId="urn:microsoft.com/office/officeart/2005/8/layout/orgChart1"/>
    <dgm:cxn modelId="{D157FC49-792E-40D3-BE91-B7AE294508E4}" type="presParOf" srcId="{3DB5489A-1345-486F-8A48-C58F1F869DCE}" destId="{6FFE292C-E6D9-40A5-84E3-604383B9D419}" srcOrd="0" destOrd="0" presId="urn:microsoft.com/office/officeart/2005/8/layout/orgChart1"/>
    <dgm:cxn modelId="{E6CC0458-FBA0-47FD-9174-FFF9BA8B4B85}" type="presParOf" srcId="{3DB5489A-1345-486F-8A48-C58F1F869DCE}" destId="{48298EB3-B678-4A4D-812A-0E075B13F14E}" srcOrd="1" destOrd="0" presId="urn:microsoft.com/office/officeart/2005/8/layout/orgChart1"/>
    <dgm:cxn modelId="{EEE3EEEF-4E72-480B-82AC-F7F699A7FAFE}" type="presParOf" srcId="{954DE453-B96D-4E48-AE11-692F3EBD3155}" destId="{36409343-507D-4128-84E9-1EDFFB4C2D9D}" srcOrd="1" destOrd="0" presId="urn:microsoft.com/office/officeart/2005/8/layout/orgChart1"/>
    <dgm:cxn modelId="{056F8262-C609-4AA6-93E5-F939A7AA1175}" type="presParOf" srcId="{36409343-507D-4128-84E9-1EDFFB4C2D9D}" destId="{984CCF95-0866-4C9D-AE15-7B56B8750E30}" srcOrd="0" destOrd="0" presId="urn:microsoft.com/office/officeart/2005/8/layout/orgChart1"/>
    <dgm:cxn modelId="{0E0F4EFF-93C8-4437-872A-7FE3789DE52D}" type="presParOf" srcId="{36409343-507D-4128-84E9-1EDFFB4C2D9D}" destId="{A78CD844-5B66-40B4-B01E-CE98B950FE2C}" srcOrd="1" destOrd="0" presId="urn:microsoft.com/office/officeart/2005/8/layout/orgChart1"/>
    <dgm:cxn modelId="{809B9FE2-94DB-41AE-9AF1-0ED50C1D8029}" type="presParOf" srcId="{A78CD844-5B66-40B4-B01E-CE98B950FE2C}" destId="{6091D83E-F9B1-4804-B131-25B03C855CF7}" srcOrd="0" destOrd="0" presId="urn:microsoft.com/office/officeart/2005/8/layout/orgChart1"/>
    <dgm:cxn modelId="{3AA755CD-F9DC-4AAC-B804-4011591E5B30}" type="presParOf" srcId="{6091D83E-F9B1-4804-B131-25B03C855CF7}" destId="{E29659D0-0EA6-4B2C-B478-A2FB5738A885}" srcOrd="0" destOrd="0" presId="urn:microsoft.com/office/officeart/2005/8/layout/orgChart1"/>
    <dgm:cxn modelId="{E1EBD37B-F391-4B47-A93A-271E122A70E0}" type="presParOf" srcId="{6091D83E-F9B1-4804-B131-25B03C855CF7}" destId="{431469A1-F978-4B1A-9293-E1F93B503044}" srcOrd="1" destOrd="0" presId="urn:microsoft.com/office/officeart/2005/8/layout/orgChart1"/>
    <dgm:cxn modelId="{042D983C-343E-49C6-8908-C71E3D33FEEF}" type="presParOf" srcId="{A78CD844-5B66-40B4-B01E-CE98B950FE2C}" destId="{0E9DC651-3607-451B-9E6B-F1B28562DAAF}" srcOrd="1" destOrd="0" presId="urn:microsoft.com/office/officeart/2005/8/layout/orgChart1"/>
    <dgm:cxn modelId="{2DB4C97E-B9AA-46B8-97D6-2FEEBE9D4C0D}" type="presParOf" srcId="{0E9DC651-3607-451B-9E6B-F1B28562DAAF}" destId="{D0AC4382-6A38-4DB8-A199-AC9D5125B364}" srcOrd="0" destOrd="0" presId="urn:microsoft.com/office/officeart/2005/8/layout/orgChart1"/>
    <dgm:cxn modelId="{2997667E-B22A-4717-AD6A-AB0C5C78DDC9}" type="presParOf" srcId="{0E9DC651-3607-451B-9E6B-F1B28562DAAF}" destId="{0DC38CE3-BC30-49D5-BDDD-B29BCF63E8A9}" srcOrd="1" destOrd="0" presId="urn:microsoft.com/office/officeart/2005/8/layout/orgChart1"/>
    <dgm:cxn modelId="{DA7F9E61-B249-43F2-A594-5532E0AAAFC4}" type="presParOf" srcId="{0DC38CE3-BC30-49D5-BDDD-B29BCF63E8A9}" destId="{8C1ED882-D975-4926-B071-E32B99A95509}" srcOrd="0" destOrd="0" presId="urn:microsoft.com/office/officeart/2005/8/layout/orgChart1"/>
    <dgm:cxn modelId="{CC46FE55-F551-4361-9699-A69FD204755E}" type="presParOf" srcId="{8C1ED882-D975-4926-B071-E32B99A95509}" destId="{7F77046B-C0BF-449E-955F-8CFC6E77E68D}" srcOrd="0" destOrd="0" presId="urn:microsoft.com/office/officeart/2005/8/layout/orgChart1"/>
    <dgm:cxn modelId="{8669CDA0-C99E-4C8C-AB45-54A0C229383D}" type="presParOf" srcId="{8C1ED882-D975-4926-B071-E32B99A95509}" destId="{5735EE73-F454-4B71-962A-E6180E12C73A}" srcOrd="1" destOrd="0" presId="urn:microsoft.com/office/officeart/2005/8/layout/orgChart1"/>
    <dgm:cxn modelId="{5626CAAA-81B4-4858-99D5-4436ADF4A705}" type="presParOf" srcId="{0DC38CE3-BC30-49D5-BDDD-B29BCF63E8A9}" destId="{6C0C89A4-D1FB-4C62-838E-79716ACF34E9}" srcOrd="1" destOrd="0" presId="urn:microsoft.com/office/officeart/2005/8/layout/orgChart1"/>
    <dgm:cxn modelId="{8A4B6FF2-890D-45A4-B218-D814E5EEA19F}" type="presParOf" srcId="{6C0C89A4-D1FB-4C62-838E-79716ACF34E9}" destId="{1F587C95-CCFE-4F9C-93A0-F349AA7C567F}" srcOrd="0" destOrd="0" presId="urn:microsoft.com/office/officeart/2005/8/layout/orgChart1"/>
    <dgm:cxn modelId="{0436CB2C-D96B-47AF-A5EC-CF55852C230E}" type="presParOf" srcId="{6C0C89A4-D1FB-4C62-838E-79716ACF34E9}" destId="{753E5F9D-EAFA-4866-A1CB-961531637D4B}" srcOrd="1" destOrd="0" presId="urn:microsoft.com/office/officeart/2005/8/layout/orgChart1"/>
    <dgm:cxn modelId="{23F5A944-4299-46DA-B667-8832679D6C1A}" type="presParOf" srcId="{753E5F9D-EAFA-4866-A1CB-961531637D4B}" destId="{CB593C8E-AD55-4311-B3A8-822AFD715E1A}" srcOrd="0" destOrd="0" presId="urn:microsoft.com/office/officeart/2005/8/layout/orgChart1"/>
    <dgm:cxn modelId="{488C323B-0A26-48B3-83CA-92F3A204EE26}" type="presParOf" srcId="{CB593C8E-AD55-4311-B3A8-822AFD715E1A}" destId="{25508C40-590B-4501-8C8D-795E8B0C02B9}" srcOrd="0" destOrd="0" presId="urn:microsoft.com/office/officeart/2005/8/layout/orgChart1"/>
    <dgm:cxn modelId="{57D0474E-A1F8-4E42-B167-270CC97B0D17}" type="presParOf" srcId="{CB593C8E-AD55-4311-B3A8-822AFD715E1A}" destId="{6CA546F1-A811-4A4E-8099-133A7B78B84A}" srcOrd="1" destOrd="0" presId="urn:microsoft.com/office/officeart/2005/8/layout/orgChart1"/>
    <dgm:cxn modelId="{88AFD537-7E04-4FA5-A9C4-6FE3AD190CC6}" type="presParOf" srcId="{753E5F9D-EAFA-4866-A1CB-961531637D4B}" destId="{4577B634-2F36-46B5-BC36-3708532B799C}" srcOrd="1" destOrd="0" presId="urn:microsoft.com/office/officeart/2005/8/layout/orgChart1"/>
    <dgm:cxn modelId="{F383420E-7871-449B-9DB2-CB2076B6AA80}" type="presParOf" srcId="{753E5F9D-EAFA-4866-A1CB-961531637D4B}" destId="{366B64DE-E057-44E8-BB34-EA0EA992D883}" srcOrd="2" destOrd="0" presId="urn:microsoft.com/office/officeart/2005/8/layout/orgChart1"/>
    <dgm:cxn modelId="{F524B345-200B-481C-961B-7D533C6DB96B}" type="presParOf" srcId="{0DC38CE3-BC30-49D5-BDDD-B29BCF63E8A9}" destId="{1F2487D0-765C-4D4B-B0E6-8573658E61F9}" srcOrd="2" destOrd="0" presId="urn:microsoft.com/office/officeart/2005/8/layout/orgChart1"/>
    <dgm:cxn modelId="{27950482-4557-48BD-9C28-CA93D1066B35}" type="presParOf" srcId="{A78CD844-5B66-40B4-B01E-CE98B950FE2C}" destId="{5419C30A-0E7D-4A9F-9152-8662DAB7C7E1}" srcOrd="2" destOrd="0" presId="urn:microsoft.com/office/officeart/2005/8/layout/orgChart1"/>
    <dgm:cxn modelId="{CCBF767A-26C1-448D-8F01-6123A651BB6A}" type="presParOf" srcId="{36409343-507D-4128-84E9-1EDFFB4C2D9D}" destId="{517B1C2E-A280-4249-BE4F-37CF22164CEA}" srcOrd="2" destOrd="0" presId="urn:microsoft.com/office/officeart/2005/8/layout/orgChart1"/>
    <dgm:cxn modelId="{74CA70C7-0044-4625-BBA3-673153A08BDA}" type="presParOf" srcId="{36409343-507D-4128-84E9-1EDFFB4C2D9D}" destId="{1681C489-DA1E-43F4-A492-A2A6068786DC}" srcOrd="3" destOrd="0" presId="urn:microsoft.com/office/officeart/2005/8/layout/orgChart1"/>
    <dgm:cxn modelId="{8E6CAC27-9C09-435C-96E0-86FA739006E1}" type="presParOf" srcId="{1681C489-DA1E-43F4-A492-A2A6068786DC}" destId="{AF74FFF5-647C-4111-AC9C-34298B1FF9F8}" srcOrd="0" destOrd="0" presId="urn:microsoft.com/office/officeart/2005/8/layout/orgChart1"/>
    <dgm:cxn modelId="{1ED794ED-9504-485E-A52D-C06CC0932D01}" type="presParOf" srcId="{AF74FFF5-647C-4111-AC9C-34298B1FF9F8}" destId="{FCE356EF-9852-4755-AADF-4F8A48F44BFF}" srcOrd="0" destOrd="0" presId="urn:microsoft.com/office/officeart/2005/8/layout/orgChart1"/>
    <dgm:cxn modelId="{B7F017F7-5B3F-43D7-8669-C5D6DB7F1CF5}" type="presParOf" srcId="{AF74FFF5-647C-4111-AC9C-34298B1FF9F8}" destId="{3DDCA088-37DF-4370-A160-206F9EB1CF9B}" srcOrd="1" destOrd="0" presId="urn:microsoft.com/office/officeart/2005/8/layout/orgChart1"/>
    <dgm:cxn modelId="{11CCBDD5-6BF2-4539-A1BD-7FE920198D7F}" type="presParOf" srcId="{1681C489-DA1E-43F4-A492-A2A6068786DC}" destId="{CCBCADDE-6D23-4DD5-8851-5BF6C4702C5B}" srcOrd="1" destOrd="0" presId="urn:microsoft.com/office/officeart/2005/8/layout/orgChart1"/>
    <dgm:cxn modelId="{A36A03F6-5B86-41F4-B6CE-42A55A6EB53B}" type="presParOf" srcId="{CCBCADDE-6D23-4DD5-8851-5BF6C4702C5B}" destId="{2BF9656B-84B9-4000-B8BE-6A5997CC824F}" srcOrd="0" destOrd="0" presId="urn:microsoft.com/office/officeart/2005/8/layout/orgChart1"/>
    <dgm:cxn modelId="{58B62478-8823-4EC2-A567-68BDE1C810D7}" type="presParOf" srcId="{CCBCADDE-6D23-4DD5-8851-5BF6C4702C5B}" destId="{C4FD3D1F-7162-413E-AD1C-384C07F9B88E}" srcOrd="1" destOrd="0" presId="urn:microsoft.com/office/officeart/2005/8/layout/orgChart1"/>
    <dgm:cxn modelId="{F9FF9E66-CADB-4DCC-972A-E64E80D97CED}" type="presParOf" srcId="{C4FD3D1F-7162-413E-AD1C-384C07F9B88E}" destId="{6668FA90-016D-44A8-9DB0-F5F1C04F6D86}" srcOrd="0" destOrd="0" presId="urn:microsoft.com/office/officeart/2005/8/layout/orgChart1"/>
    <dgm:cxn modelId="{67DC8F01-7365-4959-A9B9-FB88DAD9E1FB}" type="presParOf" srcId="{6668FA90-016D-44A8-9DB0-F5F1C04F6D86}" destId="{A4E66A4C-F82A-4A24-AC9F-75F14066C51F}" srcOrd="0" destOrd="0" presId="urn:microsoft.com/office/officeart/2005/8/layout/orgChart1"/>
    <dgm:cxn modelId="{1CCDA45A-D522-4728-94B7-44FC31F10409}" type="presParOf" srcId="{6668FA90-016D-44A8-9DB0-F5F1C04F6D86}" destId="{0A3F2976-F22C-4070-986F-11CBE9236FB7}" srcOrd="1" destOrd="0" presId="urn:microsoft.com/office/officeart/2005/8/layout/orgChart1"/>
    <dgm:cxn modelId="{21694809-1571-4CDB-8ED3-A54FA5BCAE9A}" type="presParOf" srcId="{C4FD3D1F-7162-413E-AD1C-384C07F9B88E}" destId="{DB866019-7C32-48A4-934A-49350C8AEEE6}" srcOrd="1" destOrd="0" presId="urn:microsoft.com/office/officeart/2005/8/layout/orgChart1"/>
    <dgm:cxn modelId="{208C8A8A-53F2-4196-A027-434FC2365778}" type="presParOf" srcId="{DB866019-7C32-48A4-934A-49350C8AEEE6}" destId="{5CD710F6-0352-4D94-B4BE-1E570C90EBA0}" srcOrd="0" destOrd="0" presId="urn:microsoft.com/office/officeart/2005/8/layout/orgChart1"/>
    <dgm:cxn modelId="{1F3A1F83-B069-4ABB-8AD0-630E1764AB96}" type="presParOf" srcId="{DB866019-7C32-48A4-934A-49350C8AEEE6}" destId="{6007DFE3-04EC-4A56-B7B3-4906205A35EC}" srcOrd="1" destOrd="0" presId="urn:microsoft.com/office/officeart/2005/8/layout/orgChart1"/>
    <dgm:cxn modelId="{E83BA524-D680-4470-8FE6-021970622E8B}" type="presParOf" srcId="{6007DFE3-04EC-4A56-B7B3-4906205A35EC}" destId="{5A62473D-78A0-4F66-B1AB-61B70B52068D}" srcOrd="0" destOrd="0" presId="urn:microsoft.com/office/officeart/2005/8/layout/orgChart1"/>
    <dgm:cxn modelId="{9F305A35-DE93-46DB-A450-9EAE3D81778A}" type="presParOf" srcId="{5A62473D-78A0-4F66-B1AB-61B70B52068D}" destId="{B2185B61-8698-48A6-8A2F-868DB01193C3}" srcOrd="0" destOrd="0" presId="urn:microsoft.com/office/officeart/2005/8/layout/orgChart1"/>
    <dgm:cxn modelId="{479334C0-6C35-4B5A-9BD9-687784FE7888}" type="presParOf" srcId="{5A62473D-78A0-4F66-B1AB-61B70B52068D}" destId="{53E17B36-11BC-4877-B111-011D19EA32F1}" srcOrd="1" destOrd="0" presId="urn:microsoft.com/office/officeart/2005/8/layout/orgChart1"/>
    <dgm:cxn modelId="{75F83058-D731-455B-921F-9D208F393E9D}" type="presParOf" srcId="{6007DFE3-04EC-4A56-B7B3-4906205A35EC}" destId="{8488EECB-E350-4261-AF83-4A76845DEBCA}" srcOrd="1" destOrd="0" presId="urn:microsoft.com/office/officeart/2005/8/layout/orgChart1"/>
    <dgm:cxn modelId="{F616F569-D2B0-482A-98B3-1B02CA34C112}" type="presParOf" srcId="{6007DFE3-04EC-4A56-B7B3-4906205A35EC}" destId="{5940B941-D357-4568-AC2D-60FA8D4C4105}" srcOrd="2" destOrd="0" presId="urn:microsoft.com/office/officeart/2005/8/layout/orgChart1"/>
    <dgm:cxn modelId="{950A827B-B770-46D8-855C-5B7AA7330312}" type="presParOf" srcId="{C4FD3D1F-7162-413E-AD1C-384C07F9B88E}" destId="{765EA356-9393-4B74-AB51-F2FF0423886F}" srcOrd="2" destOrd="0" presId="urn:microsoft.com/office/officeart/2005/8/layout/orgChart1"/>
    <dgm:cxn modelId="{B0C66F9A-BB8C-46CA-9019-D872B8DC0E8F}" type="presParOf" srcId="{1681C489-DA1E-43F4-A492-A2A6068786DC}" destId="{686936BF-CD28-49AA-9F86-7DA6FFFF8F4E}" srcOrd="2" destOrd="0" presId="urn:microsoft.com/office/officeart/2005/8/layout/orgChart1"/>
    <dgm:cxn modelId="{06EB4033-FE82-41E4-9B3B-AAB89D16DF60}" type="presParOf" srcId="{954DE453-B96D-4E48-AE11-692F3EBD3155}" destId="{880C9627-B54E-4D5C-B121-108EAF15A1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996F56-D93B-4B85-90F3-11783B398E8B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5500EB-4EC0-4C50-8F9F-BF2C6C1B2B5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dirty="0"/>
            <a:t>Level 1 Position Title, Position #</a:t>
          </a:r>
        </a:p>
      </dgm:t>
    </dgm:pt>
    <dgm:pt modelId="{7434969B-122C-424B-8B02-7479CE1CFD0C}" type="parTrans" cxnId="{EC226473-E025-4850-BE39-3E7E670919DE}">
      <dgm:prSet/>
      <dgm:spPr/>
      <dgm:t>
        <a:bodyPr/>
        <a:lstStyle/>
        <a:p>
          <a:endParaRPr lang="en-US"/>
        </a:p>
      </dgm:t>
    </dgm:pt>
    <dgm:pt modelId="{3482245C-D8FF-426C-98CB-B6C634EEEF61}" type="sibTrans" cxnId="{EC226473-E025-4850-BE39-3E7E670919DE}">
      <dgm:prSet/>
      <dgm:spPr/>
      <dgm:t>
        <a:bodyPr/>
        <a:lstStyle/>
        <a:p>
          <a:endParaRPr lang="en-US"/>
        </a:p>
      </dgm:t>
    </dgm:pt>
    <dgm:pt modelId="{845A1891-CAF3-432F-9D2C-E80F5647B682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E16BABEF-D5E2-4C48-8899-CC6E83823558}" type="parTrans" cxnId="{F78B086F-CFBE-4890-A32F-C4E43A7FB015}">
      <dgm:prSet/>
      <dgm:spPr/>
      <dgm:t>
        <a:bodyPr/>
        <a:lstStyle/>
        <a:p>
          <a:endParaRPr lang="en-US"/>
        </a:p>
      </dgm:t>
    </dgm:pt>
    <dgm:pt modelId="{04EA6785-4299-4D8A-955E-88C39B08E0A5}" type="sibTrans" cxnId="{F78B086F-CFBE-4890-A32F-C4E43A7FB015}">
      <dgm:prSet/>
      <dgm:spPr/>
      <dgm:t>
        <a:bodyPr/>
        <a:lstStyle/>
        <a:p>
          <a:endParaRPr lang="en-US"/>
        </a:p>
      </dgm:t>
    </dgm:pt>
    <dgm:pt modelId="{6ECE9571-6CA4-4764-82A3-5EB342926653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F64E32E-4256-4C8E-A5FA-3BDF2A236145}" type="parTrans" cxnId="{3910664E-EFE8-4792-BDDE-CFDD936CE631}">
      <dgm:prSet/>
      <dgm:spPr/>
      <dgm:t>
        <a:bodyPr/>
        <a:lstStyle/>
        <a:p>
          <a:endParaRPr lang="en-US"/>
        </a:p>
      </dgm:t>
    </dgm:pt>
    <dgm:pt modelId="{43FE4C46-2B02-4DDA-B5DD-FD26AD5E7AB5}" type="sibTrans" cxnId="{3910664E-EFE8-4792-BDDE-CFDD936CE631}">
      <dgm:prSet/>
      <dgm:spPr/>
      <dgm:t>
        <a:bodyPr/>
        <a:lstStyle/>
        <a:p>
          <a:endParaRPr lang="en-US"/>
        </a:p>
      </dgm:t>
    </dgm:pt>
    <dgm:pt modelId="{AA6AFA1F-4979-45BB-85AC-AD718B15BE6D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3A46C734-1F90-47D1-B69F-19249BA6D822}" type="parTrans" cxnId="{F37CBF6A-61F7-4498-A79C-C39EF5266D6D}">
      <dgm:prSet/>
      <dgm:spPr/>
      <dgm:t>
        <a:bodyPr/>
        <a:lstStyle/>
        <a:p>
          <a:endParaRPr lang="en-US"/>
        </a:p>
      </dgm:t>
    </dgm:pt>
    <dgm:pt modelId="{7570D9B9-EF69-4C2B-A83B-6455AA4ACD1C}" type="sibTrans" cxnId="{F37CBF6A-61F7-4498-A79C-C39EF5266D6D}">
      <dgm:prSet/>
      <dgm:spPr/>
      <dgm:t>
        <a:bodyPr/>
        <a:lstStyle/>
        <a:p>
          <a:endParaRPr lang="en-US"/>
        </a:p>
      </dgm:t>
    </dgm:pt>
    <dgm:pt modelId="{5D66FAB5-E423-48E6-8656-68BCB5B3F517}">
      <dgm:prSet/>
      <dgm:spPr/>
      <dgm:t>
        <a:bodyPr/>
        <a:lstStyle/>
        <a:p>
          <a:r>
            <a:rPr lang="en-US" dirty="0"/>
            <a:t>Level 2 </a:t>
          </a:r>
          <a:r>
            <a:rPr lang="en-US" b="0" dirty="0"/>
            <a:t>Position Title, Position #</a:t>
          </a:r>
          <a:endParaRPr lang="en-US" dirty="0"/>
        </a:p>
      </dgm:t>
    </dgm:pt>
    <dgm:pt modelId="{AA06AAEC-C397-408D-BD04-BEF5E0138AC4}" type="parTrans" cxnId="{6C1E5DFF-E7C8-4502-8D93-DF381FCA1A5F}">
      <dgm:prSet/>
      <dgm:spPr/>
      <dgm:t>
        <a:bodyPr/>
        <a:lstStyle/>
        <a:p>
          <a:endParaRPr lang="en-US"/>
        </a:p>
      </dgm:t>
    </dgm:pt>
    <dgm:pt modelId="{109936D2-6973-4426-9446-2256C4F3A75D}" type="sibTrans" cxnId="{6C1E5DFF-E7C8-4502-8D93-DF381FCA1A5F}">
      <dgm:prSet/>
      <dgm:spPr/>
      <dgm:t>
        <a:bodyPr/>
        <a:lstStyle/>
        <a:p>
          <a:endParaRPr lang="en-US"/>
        </a:p>
      </dgm:t>
    </dgm:pt>
    <dgm:pt modelId="{DAAF17F8-607A-4E6D-9DD8-2869CBCE4ACD}">
      <dgm:prSet/>
      <dgm:spPr/>
      <dgm:t>
        <a:bodyPr/>
        <a:lstStyle/>
        <a:p>
          <a:r>
            <a:rPr lang="en-US" dirty="0"/>
            <a:t>Level 3 </a:t>
          </a:r>
          <a:r>
            <a:rPr lang="en-US" b="0" dirty="0"/>
            <a:t>Position Title, Position #</a:t>
          </a:r>
          <a:endParaRPr lang="en-US" dirty="0"/>
        </a:p>
      </dgm:t>
    </dgm:pt>
    <dgm:pt modelId="{6AEC2B49-83F4-4F7A-B4F2-7E1B0D7B4930}" type="parTrans" cxnId="{1395F9EE-1C27-4C90-88D8-6C13BBAE53FF}">
      <dgm:prSet/>
      <dgm:spPr/>
      <dgm:t>
        <a:bodyPr/>
        <a:lstStyle/>
        <a:p>
          <a:endParaRPr lang="en-US"/>
        </a:p>
      </dgm:t>
    </dgm:pt>
    <dgm:pt modelId="{3E1F3FE8-E33F-4803-82D5-AFB7051D0C7A}" type="sibTrans" cxnId="{1395F9EE-1C27-4C90-88D8-6C13BBAE53FF}">
      <dgm:prSet/>
      <dgm:spPr/>
      <dgm:t>
        <a:bodyPr/>
        <a:lstStyle/>
        <a:p>
          <a:endParaRPr lang="en-US"/>
        </a:p>
      </dgm:t>
    </dgm:pt>
    <dgm:pt modelId="{172DFE8D-BFB2-4169-8057-7156D6A25165}">
      <dgm:prSet/>
      <dgm:spPr/>
      <dgm:t>
        <a:bodyPr/>
        <a:lstStyle/>
        <a:p>
          <a:r>
            <a:rPr lang="en-US" dirty="0"/>
            <a:t>Level 4 </a:t>
          </a:r>
          <a:r>
            <a:rPr lang="en-US" b="0" dirty="0"/>
            <a:t>Position Title, Position #</a:t>
          </a:r>
          <a:endParaRPr lang="en-US" dirty="0"/>
        </a:p>
      </dgm:t>
    </dgm:pt>
    <dgm:pt modelId="{8BD5B666-5E30-4A6B-8F0A-F49F6D74B0CB}" type="parTrans" cxnId="{C2A4414B-1321-4598-9DFB-7D32AC995880}">
      <dgm:prSet/>
      <dgm:spPr/>
      <dgm:t>
        <a:bodyPr/>
        <a:lstStyle/>
        <a:p>
          <a:endParaRPr lang="en-US"/>
        </a:p>
      </dgm:t>
    </dgm:pt>
    <dgm:pt modelId="{B0B7010E-DC1C-4826-9299-E6621D9C5AC1}" type="sibTrans" cxnId="{C2A4414B-1321-4598-9DFB-7D32AC995880}">
      <dgm:prSet/>
      <dgm:spPr/>
      <dgm:t>
        <a:bodyPr/>
        <a:lstStyle/>
        <a:p>
          <a:endParaRPr lang="en-US"/>
        </a:p>
      </dgm:t>
    </dgm:pt>
    <dgm:pt modelId="{D011F109-D941-42F1-9194-77AB27D24F8A}" type="pres">
      <dgm:prSet presAssocID="{7A996F56-D93B-4B85-90F3-11783B398E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4DE453-B96D-4E48-AE11-692F3EBD3155}" type="pres">
      <dgm:prSet presAssocID="{905500EB-4EC0-4C50-8F9F-BF2C6C1B2B59}" presName="hierRoot1" presStyleCnt="0">
        <dgm:presLayoutVars>
          <dgm:hierBranch val="init"/>
        </dgm:presLayoutVars>
      </dgm:prSet>
      <dgm:spPr/>
    </dgm:pt>
    <dgm:pt modelId="{3DB5489A-1345-486F-8A48-C58F1F869DCE}" type="pres">
      <dgm:prSet presAssocID="{905500EB-4EC0-4C50-8F9F-BF2C6C1B2B59}" presName="rootComposite1" presStyleCnt="0"/>
      <dgm:spPr/>
    </dgm:pt>
    <dgm:pt modelId="{6FFE292C-E6D9-40A5-84E3-604383B9D419}" type="pres">
      <dgm:prSet presAssocID="{905500EB-4EC0-4C50-8F9F-BF2C6C1B2B59}" presName="rootText1" presStyleLbl="node0" presStyleIdx="0" presStyleCnt="1">
        <dgm:presLayoutVars>
          <dgm:chPref val="3"/>
        </dgm:presLayoutVars>
      </dgm:prSet>
      <dgm:spPr/>
    </dgm:pt>
    <dgm:pt modelId="{48298EB3-B678-4A4D-812A-0E075B13F14E}" type="pres">
      <dgm:prSet presAssocID="{905500EB-4EC0-4C50-8F9F-BF2C6C1B2B59}" presName="rootConnector1" presStyleLbl="node1" presStyleIdx="0" presStyleCnt="0"/>
      <dgm:spPr/>
    </dgm:pt>
    <dgm:pt modelId="{36409343-507D-4128-84E9-1EDFFB4C2D9D}" type="pres">
      <dgm:prSet presAssocID="{905500EB-4EC0-4C50-8F9F-BF2C6C1B2B59}" presName="hierChild2" presStyleCnt="0"/>
      <dgm:spPr/>
    </dgm:pt>
    <dgm:pt modelId="{984CCF95-0866-4C9D-AE15-7B56B8750E30}" type="pres">
      <dgm:prSet presAssocID="{E16BABEF-D5E2-4C48-8899-CC6E83823558}" presName="Name37" presStyleLbl="parChTrans1D2" presStyleIdx="0" presStyleCnt="2"/>
      <dgm:spPr/>
    </dgm:pt>
    <dgm:pt modelId="{A78CD844-5B66-40B4-B01E-CE98B950FE2C}" type="pres">
      <dgm:prSet presAssocID="{845A1891-CAF3-432F-9D2C-E80F5647B682}" presName="hierRoot2" presStyleCnt="0">
        <dgm:presLayoutVars>
          <dgm:hierBranch val="init"/>
        </dgm:presLayoutVars>
      </dgm:prSet>
      <dgm:spPr/>
    </dgm:pt>
    <dgm:pt modelId="{6091D83E-F9B1-4804-B131-25B03C855CF7}" type="pres">
      <dgm:prSet presAssocID="{845A1891-CAF3-432F-9D2C-E80F5647B682}" presName="rootComposite" presStyleCnt="0"/>
      <dgm:spPr/>
    </dgm:pt>
    <dgm:pt modelId="{E29659D0-0EA6-4B2C-B478-A2FB5738A885}" type="pres">
      <dgm:prSet presAssocID="{845A1891-CAF3-432F-9D2C-E80F5647B682}" presName="rootText" presStyleLbl="node2" presStyleIdx="0" presStyleCnt="2">
        <dgm:presLayoutVars>
          <dgm:chPref val="3"/>
        </dgm:presLayoutVars>
      </dgm:prSet>
      <dgm:spPr/>
    </dgm:pt>
    <dgm:pt modelId="{431469A1-F978-4B1A-9293-E1F93B503044}" type="pres">
      <dgm:prSet presAssocID="{845A1891-CAF3-432F-9D2C-E80F5647B682}" presName="rootConnector" presStyleLbl="node2" presStyleIdx="0" presStyleCnt="2"/>
      <dgm:spPr/>
    </dgm:pt>
    <dgm:pt modelId="{0E9DC651-3607-451B-9E6B-F1B28562DAAF}" type="pres">
      <dgm:prSet presAssocID="{845A1891-CAF3-432F-9D2C-E80F5647B682}" presName="hierChild4" presStyleCnt="0"/>
      <dgm:spPr/>
    </dgm:pt>
    <dgm:pt modelId="{D0AC4382-6A38-4DB8-A199-AC9D5125B364}" type="pres">
      <dgm:prSet presAssocID="{6F64E32E-4256-4C8E-A5FA-3BDF2A236145}" presName="Name37" presStyleLbl="parChTrans1D3" presStyleIdx="0" presStyleCnt="2"/>
      <dgm:spPr/>
    </dgm:pt>
    <dgm:pt modelId="{0DC38CE3-BC30-49D5-BDDD-B29BCF63E8A9}" type="pres">
      <dgm:prSet presAssocID="{6ECE9571-6CA4-4764-82A3-5EB342926653}" presName="hierRoot2" presStyleCnt="0">
        <dgm:presLayoutVars>
          <dgm:hierBranch val="init"/>
        </dgm:presLayoutVars>
      </dgm:prSet>
      <dgm:spPr/>
    </dgm:pt>
    <dgm:pt modelId="{8C1ED882-D975-4926-B071-E32B99A95509}" type="pres">
      <dgm:prSet presAssocID="{6ECE9571-6CA4-4764-82A3-5EB342926653}" presName="rootComposite" presStyleCnt="0"/>
      <dgm:spPr/>
    </dgm:pt>
    <dgm:pt modelId="{7F77046B-C0BF-449E-955F-8CFC6E77E68D}" type="pres">
      <dgm:prSet presAssocID="{6ECE9571-6CA4-4764-82A3-5EB342926653}" presName="rootText" presStyleLbl="node3" presStyleIdx="0" presStyleCnt="2">
        <dgm:presLayoutVars>
          <dgm:chPref val="3"/>
        </dgm:presLayoutVars>
      </dgm:prSet>
      <dgm:spPr/>
    </dgm:pt>
    <dgm:pt modelId="{5735EE73-F454-4B71-962A-E6180E12C73A}" type="pres">
      <dgm:prSet presAssocID="{6ECE9571-6CA4-4764-82A3-5EB342926653}" presName="rootConnector" presStyleLbl="node3" presStyleIdx="0" presStyleCnt="2"/>
      <dgm:spPr/>
    </dgm:pt>
    <dgm:pt modelId="{6C0C89A4-D1FB-4C62-838E-79716ACF34E9}" type="pres">
      <dgm:prSet presAssocID="{6ECE9571-6CA4-4764-82A3-5EB342926653}" presName="hierChild4" presStyleCnt="0"/>
      <dgm:spPr/>
    </dgm:pt>
    <dgm:pt modelId="{1F587C95-CCFE-4F9C-93A0-F349AA7C567F}" type="pres">
      <dgm:prSet presAssocID="{3A46C734-1F90-47D1-B69F-19249BA6D822}" presName="Name37" presStyleLbl="parChTrans1D4" presStyleIdx="0" presStyleCnt="2"/>
      <dgm:spPr/>
    </dgm:pt>
    <dgm:pt modelId="{753E5F9D-EAFA-4866-A1CB-961531637D4B}" type="pres">
      <dgm:prSet presAssocID="{AA6AFA1F-4979-45BB-85AC-AD718B15BE6D}" presName="hierRoot2" presStyleCnt="0">
        <dgm:presLayoutVars>
          <dgm:hierBranch val="init"/>
        </dgm:presLayoutVars>
      </dgm:prSet>
      <dgm:spPr/>
    </dgm:pt>
    <dgm:pt modelId="{CB593C8E-AD55-4311-B3A8-822AFD715E1A}" type="pres">
      <dgm:prSet presAssocID="{AA6AFA1F-4979-45BB-85AC-AD718B15BE6D}" presName="rootComposite" presStyleCnt="0"/>
      <dgm:spPr/>
    </dgm:pt>
    <dgm:pt modelId="{25508C40-590B-4501-8C8D-795E8B0C02B9}" type="pres">
      <dgm:prSet presAssocID="{AA6AFA1F-4979-45BB-85AC-AD718B15BE6D}" presName="rootText" presStyleLbl="node4" presStyleIdx="0" presStyleCnt="2">
        <dgm:presLayoutVars>
          <dgm:chPref val="3"/>
        </dgm:presLayoutVars>
      </dgm:prSet>
      <dgm:spPr/>
    </dgm:pt>
    <dgm:pt modelId="{6CA546F1-A811-4A4E-8099-133A7B78B84A}" type="pres">
      <dgm:prSet presAssocID="{AA6AFA1F-4979-45BB-85AC-AD718B15BE6D}" presName="rootConnector" presStyleLbl="node4" presStyleIdx="0" presStyleCnt="2"/>
      <dgm:spPr/>
    </dgm:pt>
    <dgm:pt modelId="{4577B634-2F36-46B5-BC36-3708532B799C}" type="pres">
      <dgm:prSet presAssocID="{AA6AFA1F-4979-45BB-85AC-AD718B15BE6D}" presName="hierChild4" presStyleCnt="0"/>
      <dgm:spPr/>
    </dgm:pt>
    <dgm:pt modelId="{366B64DE-E057-44E8-BB34-EA0EA992D883}" type="pres">
      <dgm:prSet presAssocID="{AA6AFA1F-4979-45BB-85AC-AD718B15BE6D}" presName="hierChild5" presStyleCnt="0"/>
      <dgm:spPr/>
    </dgm:pt>
    <dgm:pt modelId="{1F2487D0-765C-4D4B-B0E6-8573658E61F9}" type="pres">
      <dgm:prSet presAssocID="{6ECE9571-6CA4-4764-82A3-5EB342926653}" presName="hierChild5" presStyleCnt="0"/>
      <dgm:spPr/>
    </dgm:pt>
    <dgm:pt modelId="{5419C30A-0E7D-4A9F-9152-8662DAB7C7E1}" type="pres">
      <dgm:prSet presAssocID="{845A1891-CAF3-432F-9D2C-E80F5647B682}" presName="hierChild5" presStyleCnt="0"/>
      <dgm:spPr/>
    </dgm:pt>
    <dgm:pt modelId="{517B1C2E-A280-4249-BE4F-37CF22164CEA}" type="pres">
      <dgm:prSet presAssocID="{AA06AAEC-C397-408D-BD04-BEF5E0138AC4}" presName="Name37" presStyleLbl="parChTrans1D2" presStyleIdx="1" presStyleCnt="2"/>
      <dgm:spPr/>
    </dgm:pt>
    <dgm:pt modelId="{1681C489-DA1E-43F4-A492-A2A6068786DC}" type="pres">
      <dgm:prSet presAssocID="{5D66FAB5-E423-48E6-8656-68BCB5B3F517}" presName="hierRoot2" presStyleCnt="0">
        <dgm:presLayoutVars>
          <dgm:hierBranch val="init"/>
        </dgm:presLayoutVars>
      </dgm:prSet>
      <dgm:spPr/>
    </dgm:pt>
    <dgm:pt modelId="{AF74FFF5-647C-4111-AC9C-34298B1FF9F8}" type="pres">
      <dgm:prSet presAssocID="{5D66FAB5-E423-48E6-8656-68BCB5B3F517}" presName="rootComposite" presStyleCnt="0"/>
      <dgm:spPr/>
    </dgm:pt>
    <dgm:pt modelId="{FCE356EF-9852-4755-AADF-4F8A48F44BFF}" type="pres">
      <dgm:prSet presAssocID="{5D66FAB5-E423-48E6-8656-68BCB5B3F517}" presName="rootText" presStyleLbl="node2" presStyleIdx="1" presStyleCnt="2">
        <dgm:presLayoutVars>
          <dgm:chPref val="3"/>
        </dgm:presLayoutVars>
      </dgm:prSet>
      <dgm:spPr/>
    </dgm:pt>
    <dgm:pt modelId="{3DDCA088-37DF-4370-A160-206F9EB1CF9B}" type="pres">
      <dgm:prSet presAssocID="{5D66FAB5-E423-48E6-8656-68BCB5B3F517}" presName="rootConnector" presStyleLbl="node2" presStyleIdx="1" presStyleCnt="2"/>
      <dgm:spPr/>
    </dgm:pt>
    <dgm:pt modelId="{CCBCADDE-6D23-4DD5-8851-5BF6C4702C5B}" type="pres">
      <dgm:prSet presAssocID="{5D66FAB5-E423-48E6-8656-68BCB5B3F517}" presName="hierChild4" presStyleCnt="0"/>
      <dgm:spPr/>
    </dgm:pt>
    <dgm:pt modelId="{2BF9656B-84B9-4000-B8BE-6A5997CC824F}" type="pres">
      <dgm:prSet presAssocID="{6AEC2B49-83F4-4F7A-B4F2-7E1B0D7B4930}" presName="Name37" presStyleLbl="parChTrans1D3" presStyleIdx="1" presStyleCnt="2"/>
      <dgm:spPr/>
    </dgm:pt>
    <dgm:pt modelId="{C4FD3D1F-7162-413E-AD1C-384C07F9B88E}" type="pres">
      <dgm:prSet presAssocID="{DAAF17F8-607A-4E6D-9DD8-2869CBCE4ACD}" presName="hierRoot2" presStyleCnt="0">
        <dgm:presLayoutVars>
          <dgm:hierBranch val="init"/>
        </dgm:presLayoutVars>
      </dgm:prSet>
      <dgm:spPr/>
    </dgm:pt>
    <dgm:pt modelId="{6668FA90-016D-44A8-9DB0-F5F1C04F6D86}" type="pres">
      <dgm:prSet presAssocID="{DAAF17F8-607A-4E6D-9DD8-2869CBCE4ACD}" presName="rootComposite" presStyleCnt="0"/>
      <dgm:spPr/>
    </dgm:pt>
    <dgm:pt modelId="{A4E66A4C-F82A-4A24-AC9F-75F14066C51F}" type="pres">
      <dgm:prSet presAssocID="{DAAF17F8-607A-4E6D-9DD8-2869CBCE4ACD}" presName="rootText" presStyleLbl="node3" presStyleIdx="1" presStyleCnt="2">
        <dgm:presLayoutVars>
          <dgm:chPref val="3"/>
        </dgm:presLayoutVars>
      </dgm:prSet>
      <dgm:spPr/>
    </dgm:pt>
    <dgm:pt modelId="{0A3F2976-F22C-4070-986F-11CBE9236FB7}" type="pres">
      <dgm:prSet presAssocID="{DAAF17F8-607A-4E6D-9DD8-2869CBCE4ACD}" presName="rootConnector" presStyleLbl="node3" presStyleIdx="1" presStyleCnt="2"/>
      <dgm:spPr/>
    </dgm:pt>
    <dgm:pt modelId="{DB866019-7C32-48A4-934A-49350C8AEEE6}" type="pres">
      <dgm:prSet presAssocID="{DAAF17F8-607A-4E6D-9DD8-2869CBCE4ACD}" presName="hierChild4" presStyleCnt="0"/>
      <dgm:spPr/>
    </dgm:pt>
    <dgm:pt modelId="{5CD710F6-0352-4D94-B4BE-1E570C90EBA0}" type="pres">
      <dgm:prSet presAssocID="{8BD5B666-5E30-4A6B-8F0A-F49F6D74B0CB}" presName="Name37" presStyleLbl="parChTrans1D4" presStyleIdx="1" presStyleCnt="2"/>
      <dgm:spPr/>
    </dgm:pt>
    <dgm:pt modelId="{6007DFE3-04EC-4A56-B7B3-4906205A35EC}" type="pres">
      <dgm:prSet presAssocID="{172DFE8D-BFB2-4169-8057-7156D6A25165}" presName="hierRoot2" presStyleCnt="0">
        <dgm:presLayoutVars>
          <dgm:hierBranch val="init"/>
        </dgm:presLayoutVars>
      </dgm:prSet>
      <dgm:spPr/>
    </dgm:pt>
    <dgm:pt modelId="{5A62473D-78A0-4F66-B1AB-61B70B52068D}" type="pres">
      <dgm:prSet presAssocID="{172DFE8D-BFB2-4169-8057-7156D6A25165}" presName="rootComposite" presStyleCnt="0"/>
      <dgm:spPr/>
    </dgm:pt>
    <dgm:pt modelId="{B2185B61-8698-48A6-8A2F-868DB01193C3}" type="pres">
      <dgm:prSet presAssocID="{172DFE8D-BFB2-4169-8057-7156D6A25165}" presName="rootText" presStyleLbl="node4" presStyleIdx="1" presStyleCnt="2">
        <dgm:presLayoutVars>
          <dgm:chPref val="3"/>
        </dgm:presLayoutVars>
      </dgm:prSet>
      <dgm:spPr/>
    </dgm:pt>
    <dgm:pt modelId="{53E17B36-11BC-4877-B111-011D19EA32F1}" type="pres">
      <dgm:prSet presAssocID="{172DFE8D-BFB2-4169-8057-7156D6A25165}" presName="rootConnector" presStyleLbl="node4" presStyleIdx="1" presStyleCnt="2"/>
      <dgm:spPr/>
    </dgm:pt>
    <dgm:pt modelId="{8488EECB-E350-4261-AF83-4A76845DEBCA}" type="pres">
      <dgm:prSet presAssocID="{172DFE8D-BFB2-4169-8057-7156D6A25165}" presName="hierChild4" presStyleCnt="0"/>
      <dgm:spPr/>
    </dgm:pt>
    <dgm:pt modelId="{5940B941-D357-4568-AC2D-60FA8D4C4105}" type="pres">
      <dgm:prSet presAssocID="{172DFE8D-BFB2-4169-8057-7156D6A25165}" presName="hierChild5" presStyleCnt="0"/>
      <dgm:spPr/>
    </dgm:pt>
    <dgm:pt modelId="{765EA356-9393-4B74-AB51-F2FF0423886F}" type="pres">
      <dgm:prSet presAssocID="{DAAF17F8-607A-4E6D-9DD8-2869CBCE4ACD}" presName="hierChild5" presStyleCnt="0"/>
      <dgm:spPr/>
    </dgm:pt>
    <dgm:pt modelId="{686936BF-CD28-49AA-9F86-7DA6FFFF8F4E}" type="pres">
      <dgm:prSet presAssocID="{5D66FAB5-E423-48E6-8656-68BCB5B3F517}" presName="hierChild5" presStyleCnt="0"/>
      <dgm:spPr/>
    </dgm:pt>
    <dgm:pt modelId="{880C9627-B54E-4D5C-B121-108EAF15A168}" type="pres">
      <dgm:prSet presAssocID="{905500EB-4EC0-4C50-8F9F-BF2C6C1B2B59}" presName="hierChild3" presStyleCnt="0"/>
      <dgm:spPr/>
    </dgm:pt>
  </dgm:ptLst>
  <dgm:cxnLst>
    <dgm:cxn modelId="{99730001-2507-4E9A-936B-20E996BA802F}" type="presOf" srcId="{E16BABEF-D5E2-4C48-8899-CC6E83823558}" destId="{984CCF95-0866-4C9D-AE15-7B56B8750E30}" srcOrd="0" destOrd="0" presId="urn:microsoft.com/office/officeart/2005/8/layout/orgChart1"/>
    <dgm:cxn modelId="{B3487017-1945-4280-8FCC-573DFFC5E825}" type="presOf" srcId="{172DFE8D-BFB2-4169-8057-7156D6A25165}" destId="{B2185B61-8698-48A6-8A2F-868DB01193C3}" srcOrd="0" destOrd="0" presId="urn:microsoft.com/office/officeart/2005/8/layout/orgChart1"/>
    <dgm:cxn modelId="{49A0162C-6DE7-4B7F-BB1A-5A4753B3CC9B}" type="presOf" srcId="{5D66FAB5-E423-48E6-8656-68BCB5B3F517}" destId="{3DDCA088-37DF-4370-A160-206F9EB1CF9B}" srcOrd="1" destOrd="0" presId="urn:microsoft.com/office/officeart/2005/8/layout/orgChart1"/>
    <dgm:cxn modelId="{16B6E338-52E0-42D4-A944-38F4B5161F88}" type="presOf" srcId="{6ECE9571-6CA4-4764-82A3-5EB342926653}" destId="{7F77046B-C0BF-449E-955F-8CFC6E77E68D}" srcOrd="0" destOrd="0" presId="urn:microsoft.com/office/officeart/2005/8/layout/orgChart1"/>
    <dgm:cxn modelId="{6D1F6841-77A9-476D-B5B1-4949B605B2B7}" type="presOf" srcId="{8BD5B666-5E30-4A6B-8F0A-F49F6D74B0CB}" destId="{5CD710F6-0352-4D94-B4BE-1E570C90EBA0}" srcOrd="0" destOrd="0" presId="urn:microsoft.com/office/officeart/2005/8/layout/orgChart1"/>
    <dgm:cxn modelId="{98F70069-C8DE-4AA3-A162-D93D298DFCE3}" type="presOf" srcId="{845A1891-CAF3-432F-9D2C-E80F5647B682}" destId="{431469A1-F978-4B1A-9293-E1F93B503044}" srcOrd="1" destOrd="0" presId="urn:microsoft.com/office/officeart/2005/8/layout/orgChart1"/>
    <dgm:cxn modelId="{F37CBF6A-61F7-4498-A79C-C39EF5266D6D}" srcId="{6ECE9571-6CA4-4764-82A3-5EB342926653}" destId="{AA6AFA1F-4979-45BB-85AC-AD718B15BE6D}" srcOrd="0" destOrd="0" parTransId="{3A46C734-1F90-47D1-B69F-19249BA6D822}" sibTransId="{7570D9B9-EF69-4C2B-A83B-6455AA4ACD1C}"/>
    <dgm:cxn modelId="{C2A4414B-1321-4598-9DFB-7D32AC995880}" srcId="{DAAF17F8-607A-4E6D-9DD8-2869CBCE4ACD}" destId="{172DFE8D-BFB2-4169-8057-7156D6A25165}" srcOrd="0" destOrd="0" parTransId="{8BD5B666-5E30-4A6B-8F0A-F49F6D74B0CB}" sibTransId="{B0B7010E-DC1C-4826-9299-E6621D9C5AC1}"/>
    <dgm:cxn modelId="{3910664E-EFE8-4792-BDDE-CFDD936CE631}" srcId="{845A1891-CAF3-432F-9D2C-E80F5647B682}" destId="{6ECE9571-6CA4-4764-82A3-5EB342926653}" srcOrd="0" destOrd="0" parTransId="{6F64E32E-4256-4C8E-A5FA-3BDF2A236145}" sibTransId="{43FE4C46-2B02-4DDA-B5DD-FD26AD5E7AB5}"/>
    <dgm:cxn modelId="{F78B086F-CFBE-4890-A32F-C4E43A7FB015}" srcId="{905500EB-4EC0-4C50-8F9F-BF2C6C1B2B59}" destId="{845A1891-CAF3-432F-9D2C-E80F5647B682}" srcOrd="0" destOrd="0" parTransId="{E16BABEF-D5E2-4C48-8899-CC6E83823558}" sibTransId="{04EA6785-4299-4D8A-955E-88C39B08E0A5}"/>
    <dgm:cxn modelId="{8BADE74F-E0C0-4DAE-983F-C6B3A71A10BC}" type="presOf" srcId="{AA06AAEC-C397-408D-BD04-BEF5E0138AC4}" destId="{517B1C2E-A280-4249-BE4F-37CF22164CEA}" srcOrd="0" destOrd="0" presId="urn:microsoft.com/office/officeart/2005/8/layout/orgChart1"/>
    <dgm:cxn modelId="{EC226473-E025-4850-BE39-3E7E670919DE}" srcId="{7A996F56-D93B-4B85-90F3-11783B398E8B}" destId="{905500EB-4EC0-4C50-8F9F-BF2C6C1B2B59}" srcOrd="0" destOrd="0" parTransId="{7434969B-122C-424B-8B02-7479CE1CFD0C}" sibTransId="{3482245C-D8FF-426C-98CB-B6C634EEEF61}"/>
    <dgm:cxn modelId="{0D1FE678-95EA-4DB6-B70E-3729E4D8DD61}" type="presOf" srcId="{6F64E32E-4256-4C8E-A5FA-3BDF2A236145}" destId="{D0AC4382-6A38-4DB8-A199-AC9D5125B364}" srcOrd="0" destOrd="0" presId="urn:microsoft.com/office/officeart/2005/8/layout/orgChart1"/>
    <dgm:cxn modelId="{5FD01F81-C334-454D-8975-455DA708AFF5}" type="presOf" srcId="{3A46C734-1F90-47D1-B69F-19249BA6D822}" destId="{1F587C95-CCFE-4F9C-93A0-F349AA7C567F}" srcOrd="0" destOrd="0" presId="urn:microsoft.com/office/officeart/2005/8/layout/orgChart1"/>
    <dgm:cxn modelId="{66899889-46DF-4E23-B8F5-8353440F8244}" type="presOf" srcId="{DAAF17F8-607A-4E6D-9DD8-2869CBCE4ACD}" destId="{0A3F2976-F22C-4070-986F-11CBE9236FB7}" srcOrd="1" destOrd="0" presId="urn:microsoft.com/office/officeart/2005/8/layout/orgChart1"/>
    <dgm:cxn modelId="{AF878F95-4D70-463B-80EC-E9AF219E2B00}" type="presOf" srcId="{AA6AFA1F-4979-45BB-85AC-AD718B15BE6D}" destId="{6CA546F1-A811-4A4E-8099-133A7B78B84A}" srcOrd="1" destOrd="0" presId="urn:microsoft.com/office/officeart/2005/8/layout/orgChart1"/>
    <dgm:cxn modelId="{10848E9F-D4FB-422A-BEFF-41FE3F5792B8}" type="presOf" srcId="{905500EB-4EC0-4C50-8F9F-BF2C6C1B2B59}" destId="{48298EB3-B678-4A4D-812A-0E075B13F14E}" srcOrd="1" destOrd="0" presId="urn:microsoft.com/office/officeart/2005/8/layout/orgChart1"/>
    <dgm:cxn modelId="{B2039BC3-B85C-46A8-9CBE-EE7099932418}" type="presOf" srcId="{6AEC2B49-83F4-4F7A-B4F2-7E1B0D7B4930}" destId="{2BF9656B-84B9-4000-B8BE-6A5997CC824F}" srcOrd="0" destOrd="0" presId="urn:microsoft.com/office/officeart/2005/8/layout/orgChart1"/>
    <dgm:cxn modelId="{7FDD59CD-1B97-482C-8AB8-EF4DC2F7367D}" type="presOf" srcId="{DAAF17F8-607A-4E6D-9DD8-2869CBCE4ACD}" destId="{A4E66A4C-F82A-4A24-AC9F-75F14066C51F}" srcOrd="0" destOrd="0" presId="urn:microsoft.com/office/officeart/2005/8/layout/orgChart1"/>
    <dgm:cxn modelId="{9AD1FEDE-1AA6-46BD-9AF4-2636E6C1F0AA}" type="presOf" srcId="{AA6AFA1F-4979-45BB-85AC-AD718B15BE6D}" destId="{25508C40-590B-4501-8C8D-795E8B0C02B9}" srcOrd="0" destOrd="0" presId="urn:microsoft.com/office/officeart/2005/8/layout/orgChart1"/>
    <dgm:cxn modelId="{363CECE1-8A98-434F-8067-AC106280EE03}" type="presOf" srcId="{7A996F56-D93B-4B85-90F3-11783B398E8B}" destId="{D011F109-D941-42F1-9194-77AB27D24F8A}" srcOrd="0" destOrd="0" presId="urn:microsoft.com/office/officeart/2005/8/layout/orgChart1"/>
    <dgm:cxn modelId="{46297BED-8CAB-444F-B43F-8425921C9005}" type="presOf" srcId="{172DFE8D-BFB2-4169-8057-7156D6A25165}" destId="{53E17B36-11BC-4877-B111-011D19EA32F1}" srcOrd="1" destOrd="0" presId="urn:microsoft.com/office/officeart/2005/8/layout/orgChart1"/>
    <dgm:cxn modelId="{1395F9EE-1C27-4C90-88D8-6C13BBAE53FF}" srcId="{5D66FAB5-E423-48E6-8656-68BCB5B3F517}" destId="{DAAF17F8-607A-4E6D-9DD8-2869CBCE4ACD}" srcOrd="0" destOrd="0" parTransId="{6AEC2B49-83F4-4F7A-B4F2-7E1B0D7B4930}" sibTransId="{3E1F3FE8-E33F-4803-82D5-AFB7051D0C7A}"/>
    <dgm:cxn modelId="{D84C75EF-09CE-4D17-94C7-E81DE47900B3}" type="presOf" srcId="{6ECE9571-6CA4-4764-82A3-5EB342926653}" destId="{5735EE73-F454-4B71-962A-E6180E12C73A}" srcOrd="1" destOrd="0" presId="urn:microsoft.com/office/officeart/2005/8/layout/orgChart1"/>
    <dgm:cxn modelId="{CDC4DDF3-4BCA-4A76-BB12-567DA89B7C28}" type="presOf" srcId="{845A1891-CAF3-432F-9D2C-E80F5647B682}" destId="{E29659D0-0EA6-4B2C-B478-A2FB5738A885}" srcOrd="0" destOrd="0" presId="urn:microsoft.com/office/officeart/2005/8/layout/orgChart1"/>
    <dgm:cxn modelId="{7229CBF7-6B8A-4546-A5C6-8109EC4EE9CF}" type="presOf" srcId="{5D66FAB5-E423-48E6-8656-68BCB5B3F517}" destId="{FCE356EF-9852-4755-AADF-4F8A48F44BFF}" srcOrd="0" destOrd="0" presId="urn:microsoft.com/office/officeart/2005/8/layout/orgChart1"/>
    <dgm:cxn modelId="{7417D3FE-AB11-4835-8F27-D47900D1AF4A}" type="presOf" srcId="{905500EB-4EC0-4C50-8F9F-BF2C6C1B2B59}" destId="{6FFE292C-E6D9-40A5-84E3-604383B9D419}" srcOrd="0" destOrd="0" presId="urn:microsoft.com/office/officeart/2005/8/layout/orgChart1"/>
    <dgm:cxn modelId="{6C1E5DFF-E7C8-4502-8D93-DF381FCA1A5F}" srcId="{905500EB-4EC0-4C50-8F9F-BF2C6C1B2B59}" destId="{5D66FAB5-E423-48E6-8656-68BCB5B3F517}" srcOrd="1" destOrd="0" parTransId="{AA06AAEC-C397-408D-BD04-BEF5E0138AC4}" sibTransId="{109936D2-6973-4426-9446-2256C4F3A75D}"/>
    <dgm:cxn modelId="{13B2FB56-3A83-49F9-AFCE-02DFE6F1E824}" type="presParOf" srcId="{D011F109-D941-42F1-9194-77AB27D24F8A}" destId="{954DE453-B96D-4E48-AE11-692F3EBD3155}" srcOrd="0" destOrd="0" presId="urn:microsoft.com/office/officeart/2005/8/layout/orgChart1"/>
    <dgm:cxn modelId="{57F12E3E-1311-437F-BE41-F54A9FF4A018}" type="presParOf" srcId="{954DE453-B96D-4E48-AE11-692F3EBD3155}" destId="{3DB5489A-1345-486F-8A48-C58F1F869DCE}" srcOrd="0" destOrd="0" presId="urn:microsoft.com/office/officeart/2005/8/layout/orgChart1"/>
    <dgm:cxn modelId="{D157FC49-792E-40D3-BE91-B7AE294508E4}" type="presParOf" srcId="{3DB5489A-1345-486F-8A48-C58F1F869DCE}" destId="{6FFE292C-E6D9-40A5-84E3-604383B9D419}" srcOrd="0" destOrd="0" presId="urn:microsoft.com/office/officeart/2005/8/layout/orgChart1"/>
    <dgm:cxn modelId="{E6CC0458-FBA0-47FD-9174-FFF9BA8B4B85}" type="presParOf" srcId="{3DB5489A-1345-486F-8A48-C58F1F869DCE}" destId="{48298EB3-B678-4A4D-812A-0E075B13F14E}" srcOrd="1" destOrd="0" presId="urn:microsoft.com/office/officeart/2005/8/layout/orgChart1"/>
    <dgm:cxn modelId="{EEE3EEEF-4E72-480B-82AC-F7F699A7FAFE}" type="presParOf" srcId="{954DE453-B96D-4E48-AE11-692F3EBD3155}" destId="{36409343-507D-4128-84E9-1EDFFB4C2D9D}" srcOrd="1" destOrd="0" presId="urn:microsoft.com/office/officeart/2005/8/layout/orgChart1"/>
    <dgm:cxn modelId="{056F8262-C609-4AA6-93E5-F939A7AA1175}" type="presParOf" srcId="{36409343-507D-4128-84E9-1EDFFB4C2D9D}" destId="{984CCF95-0866-4C9D-AE15-7B56B8750E30}" srcOrd="0" destOrd="0" presId="urn:microsoft.com/office/officeart/2005/8/layout/orgChart1"/>
    <dgm:cxn modelId="{0E0F4EFF-93C8-4437-872A-7FE3789DE52D}" type="presParOf" srcId="{36409343-507D-4128-84E9-1EDFFB4C2D9D}" destId="{A78CD844-5B66-40B4-B01E-CE98B950FE2C}" srcOrd="1" destOrd="0" presId="urn:microsoft.com/office/officeart/2005/8/layout/orgChart1"/>
    <dgm:cxn modelId="{809B9FE2-94DB-41AE-9AF1-0ED50C1D8029}" type="presParOf" srcId="{A78CD844-5B66-40B4-B01E-CE98B950FE2C}" destId="{6091D83E-F9B1-4804-B131-25B03C855CF7}" srcOrd="0" destOrd="0" presId="urn:microsoft.com/office/officeart/2005/8/layout/orgChart1"/>
    <dgm:cxn modelId="{3AA755CD-F9DC-4AAC-B804-4011591E5B30}" type="presParOf" srcId="{6091D83E-F9B1-4804-B131-25B03C855CF7}" destId="{E29659D0-0EA6-4B2C-B478-A2FB5738A885}" srcOrd="0" destOrd="0" presId="urn:microsoft.com/office/officeart/2005/8/layout/orgChart1"/>
    <dgm:cxn modelId="{E1EBD37B-F391-4B47-A93A-271E122A70E0}" type="presParOf" srcId="{6091D83E-F9B1-4804-B131-25B03C855CF7}" destId="{431469A1-F978-4B1A-9293-E1F93B503044}" srcOrd="1" destOrd="0" presId="urn:microsoft.com/office/officeart/2005/8/layout/orgChart1"/>
    <dgm:cxn modelId="{042D983C-343E-49C6-8908-C71E3D33FEEF}" type="presParOf" srcId="{A78CD844-5B66-40B4-B01E-CE98B950FE2C}" destId="{0E9DC651-3607-451B-9E6B-F1B28562DAAF}" srcOrd="1" destOrd="0" presId="urn:microsoft.com/office/officeart/2005/8/layout/orgChart1"/>
    <dgm:cxn modelId="{2DB4C97E-B9AA-46B8-97D6-2FEEBE9D4C0D}" type="presParOf" srcId="{0E9DC651-3607-451B-9E6B-F1B28562DAAF}" destId="{D0AC4382-6A38-4DB8-A199-AC9D5125B364}" srcOrd="0" destOrd="0" presId="urn:microsoft.com/office/officeart/2005/8/layout/orgChart1"/>
    <dgm:cxn modelId="{2997667E-B22A-4717-AD6A-AB0C5C78DDC9}" type="presParOf" srcId="{0E9DC651-3607-451B-9E6B-F1B28562DAAF}" destId="{0DC38CE3-BC30-49D5-BDDD-B29BCF63E8A9}" srcOrd="1" destOrd="0" presId="urn:microsoft.com/office/officeart/2005/8/layout/orgChart1"/>
    <dgm:cxn modelId="{DA7F9E61-B249-43F2-A594-5532E0AAAFC4}" type="presParOf" srcId="{0DC38CE3-BC30-49D5-BDDD-B29BCF63E8A9}" destId="{8C1ED882-D975-4926-B071-E32B99A95509}" srcOrd="0" destOrd="0" presId="urn:microsoft.com/office/officeart/2005/8/layout/orgChart1"/>
    <dgm:cxn modelId="{CC46FE55-F551-4361-9699-A69FD204755E}" type="presParOf" srcId="{8C1ED882-D975-4926-B071-E32B99A95509}" destId="{7F77046B-C0BF-449E-955F-8CFC6E77E68D}" srcOrd="0" destOrd="0" presId="urn:microsoft.com/office/officeart/2005/8/layout/orgChart1"/>
    <dgm:cxn modelId="{8669CDA0-C99E-4C8C-AB45-54A0C229383D}" type="presParOf" srcId="{8C1ED882-D975-4926-B071-E32B99A95509}" destId="{5735EE73-F454-4B71-962A-E6180E12C73A}" srcOrd="1" destOrd="0" presId="urn:microsoft.com/office/officeart/2005/8/layout/orgChart1"/>
    <dgm:cxn modelId="{5626CAAA-81B4-4858-99D5-4436ADF4A705}" type="presParOf" srcId="{0DC38CE3-BC30-49D5-BDDD-B29BCF63E8A9}" destId="{6C0C89A4-D1FB-4C62-838E-79716ACF34E9}" srcOrd="1" destOrd="0" presId="urn:microsoft.com/office/officeart/2005/8/layout/orgChart1"/>
    <dgm:cxn modelId="{8A4B6FF2-890D-45A4-B218-D814E5EEA19F}" type="presParOf" srcId="{6C0C89A4-D1FB-4C62-838E-79716ACF34E9}" destId="{1F587C95-CCFE-4F9C-93A0-F349AA7C567F}" srcOrd="0" destOrd="0" presId="urn:microsoft.com/office/officeart/2005/8/layout/orgChart1"/>
    <dgm:cxn modelId="{0436CB2C-D96B-47AF-A5EC-CF55852C230E}" type="presParOf" srcId="{6C0C89A4-D1FB-4C62-838E-79716ACF34E9}" destId="{753E5F9D-EAFA-4866-A1CB-961531637D4B}" srcOrd="1" destOrd="0" presId="urn:microsoft.com/office/officeart/2005/8/layout/orgChart1"/>
    <dgm:cxn modelId="{23F5A944-4299-46DA-B667-8832679D6C1A}" type="presParOf" srcId="{753E5F9D-EAFA-4866-A1CB-961531637D4B}" destId="{CB593C8E-AD55-4311-B3A8-822AFD715E1A}" srcOrd="0" destOrd="0" presId="urn:microsoft.com/office/officeart/2005/8/layout/orgChart1"/>
    <dgm:cxn modelId="{488C323B-0A26-48B3-83CA-92F3A204EE26}" type="presParOf" srcId="{CB593C8E-AD55-4311-B3A8-822AFD715E1A}" destId="{25508C40-590B-4501-8C8D-795E8B0C02B9}" srcOrd="0" destOrd="0" presId="urn:microsoft.com/office/officeart/2005/8/layout/orgChart1"/>
    <dgm:cxn modelId="{57D0474E-A1F8-4E42-B167-270CC97B0D17}" type="presParOf" srcId="{CB593C8E-AD55-4311-B3A8-822AFD715E1A}" destId="{6CA546F1-A811-4A4E-8099-133A7B78B84A}" srcOrd="1" destOrd="0" presId="urn:microsoft.com/office/officeart/2005/8/layout/orgChart1"/>
    <dgm:cxn modelId="{88AFD537-7E04-4FA5-A9C4-6FE3AD190CC6}" type="presParOf" srcId="{753E5F9D-EAFA-4866-A1CB-961531637D4B}" destId="{4577B634-2F36-46B5-BC36-3708532B799C}" srcOrd="1" destOrd="0" presId="urn:microsoft.com/office/officeart/2005/8/layout/orgChart1"/>
    <dgm:cxn modelId="{F383420E-7871-449B-9DB2-CB2076B6AA80}" type="presParOf" srcId="{753E5F9D-EAFA-4866-A1CB-961531637D4B}" destId="{366B64DE-E057-44E8-BB34-EA0EA992D883}" srcOrd="2" destOrd="0" presId="urn:microsoft.com/office/officeart/2005/8/layout/orgChart1"/>
    <dgm:cxn modelId="{F524B345-200B-481C-961B-7D533C6DB96B}" type="presParOf" srcId="{0DC38CE3-BC30-49D5-BDDD-B29BCF63E8A9}" destId="{1F2487D0-765C-4D4B-B0E6-8573658E61F9}" srcOrd="2" destOrd="0" presId="urn:microsoft.com/office/officeart/2005/8/layout/orgChart1"/>
    <dgm:cxn modelId="{27950482-4557-48BD-9C28-CA93D1066B35}" type="presParOf" srcId="{A78CD844-5B66-40B4-B01E-CE98B950FE2C}" destId="{5419C30A-0E7D-4A9F-9152-8662DAB7C7E1}" srcOrd="2" destOrd="0" presId="urn:microsoft.com/office/officeart/2005/8/layout/orgChart1"/>
    <dgm:cxn modelId="{CCBF767A-26C1-448D-8F01-6123A651BB6A}" type="presParOf" srcId="{36409343-507D-4128-84E9-1EDFFB4C2D9D}" destId="{517B1C2E-A280-4249-BE4F-37CF22164CEA}" srcOrd="2" destOrd="0" presId="urn:microsoft.com/office/officeart/2005/8/layout/orgChart1"/>
    <dgm:cxn modelId="{74CA70C7-0044-4625-BBA3-673153A08BDA}" type="presParOf" srcId="{36409343-507D-4128-84E9-1EDFFB4C2D9D}" destId="{1681C489-DA1E-43F4-A492-A2A6068786DC}" srcOrd="3" destOrd="0" presId="urn:microsoft.com/office/officeart/2005/8/layout/orgChart1"/>
    <dgm:cxn modelId="{8E6CAC27-9C09-435C-96E0-86FA739006E1}" type="presParOf" srcId="{1681C489-DA1E-43F4-A492-A2A6068786DC}" destId="{AF74FFF5-647C-4111-AC9C-34298B1FF9F8}" srcOrd="0" destOrd="0" presId="urn:microsoft.com/office/officeart/2005/8/layout/orgChart1"/>
    <dgm:cxn modelId="{1ED794ED-9504-485E-A52D-C06CC0932D01}" type="presParOf" srcId="{AF74FFF5-647C-4111-AC9C-34298B1FF9F8}" destId="{FCE356EF-9852-4755-AADF-4F8A48F44BFF}" srcOrd="0" destOrd="0" presId="urn:microsoft.com/office/officeart/2005/8/layout/orgChart1"/>
    <dgm:cxn modelId="{B7F017F7-5B3F-43D7-8669-C5D6DB7F1CF5}" type="presParOf" srcId="{AF74FFF5-647C-4111-AC9C-34298B1FF9F8}" destId="{3DDCA088-37DF-4370-A160-206F9EB1CF9B}" srcOrd="1" destOrd="0" presId="urn:microsoft.com/office/officeart/2005/8/layout/orgChart1"/>
    <dgm:cxn modelId="{11CCBDD5-6BF2-4539-A1BD-7FE920198D7F}" type="presParOf" srcId="{1681C489-DA1E-43F4-A492-A2A6068786DC}" destId="{CCBCADDE-6D23-4DD5-8851-5BF6C4702C5B}" srcOrd="1" destOrd="0" presId="urn:microsoft.com/office/officeart/2005/8/layout/orgChart1"/>
    <dgm:cxn modelId="{A36A03F6-5B86-41F4-B6CE-42A55A6EB53B}" type="presParOf" srcId="{CCBCADDE-6D23-4DD5-8851-5BF6C4702C5B}" destId="{2BF9656B-84B9-4000-B8BE-6A5997CC824F}" srcOrd="0" destOrd="0" presId="urn:microsoft.com/office/officeart/2005/8/layout/orgChart1"/>
    <dgm:cxn modelId="{58B62478-8823-4EC2-A567-68BDE1C810D7}" type="presParOf" srcId="{CCBCADDE-6D23-4DD5-8851-5BF6C4702C5B}" destId="{C4FD3D1F-7162-413E-AD1C-384C07F9B88E}" srcOrd="1" destOrd="0" presId="urn:microsoft.com/office/officeart/2005/8/layout/orgChart1"/>
    <dgm:cxn modelId="{F9FF9E66-CADB-4DCC-972A-E64E80D97CED}" type="presParOf" srcId="{C4FD3D1F-7162-413E-AD1C-384C07F9B88E}" destId="{6668FA90-016D-44A8-9DB0-F5F1C04F6D86}" srcOrd="0" destOrd="0" presId="urn:microsoft.com/office/officeart/2005/8/layout/orgChart1"/>
    <dgm:cxn modelId="{67DC8F01-7365-4959-A9B9-FB88DAD9E1FB}" type="presParOf" srcId="{6668FA90-016D-44A8-9DB0-F5F1C04F6D86}" destId="{A4E66A4C-F82A-4A24-AC9F-75F14066C51F}" srcOrd="0" destOrd="0" presId="urn:microsoft.com/office/officeart/2005/8/layout/orgChart1"/>
    <dgm:cxn modelId="{1CCDA45A-D522-4728-94B7-44FC31F10409}" type="presParOf" srcId="{6668FA90-016D-44A8-9DB0-F5F1C04F6D86}" destId="{0A3F2976-F22C-4070-986F-11CBE9236FB7}" srcOrd="1" destOrd="0" presId="urn:microsoft.com/office/officeart/2005/8/layout/orgChart1"/>
    <dgm:cxn modelId="{21694809-1571-4CDB-8ED3-A54FA5BCAE9A}" type="presParOf" srcId="{C4FD3D1F-7162-413E-AD1C-384C07F9B88E}" destId="{DB866019-7C32-48A4-934A-49350C8AEEE6}" srcOrd="1" destOrd="0" presId="urn:microsoft.com/office/officeart/2005/8/layout/orgChart1"/>
    <dgm:cxn modelId="{208C8A8A-53F2-4196-A027-434FC2365778}" type="presParOf" srcId="{DB866019-7C32-48A4-934A-49350C8AEEE6}" destId="{5CD710F6-0352-4D94-B4BE-1E570C90EBA0}" srcOrd="0" destOrd="0" presId="urn:microsoft.com/office/officeart/2005/8/layout/orgChart1"/>
    <dgm:cxn modelId="{1F3A1F83-B069-4ABB-8AD0-630E1764AB96}" type="presParOf" srcId="{DB866019-7C32-48A4-934A-49350C8AEEE6}" destId="{6007DFE3-04EC-4A56-B7B3-4906205A35EC}" srcOrd="1" destOrd="0" presId="urn:microsoft.com/office/officeart/2005/8/layout/orgChart1"/>
    <dgm:cxn modelId="{E83BA524-D680-4470-8FE6-021970622E8B}" type="presParOf" srcId="{6007DFE3-04EC-4A56-B7B3-4906205A35EC}" destId="{5A62473D-78A0-4F66-B1AB-61B70B52068D}" srcOrd="0" destOrd="0" presId="urn:microsoft.com/office/officeart/2005/8/layout/orgChart1"/>
    <dgm:cxn modelId="{9F305A35-DE93-46DB-A450-9EAE3D81778A}" type="presParOf" srcId="{5A62473D-78A0-4F66-B1AB-61B70B52068D}" destId="{B2185B61-8698-48A6-8A2F-868DB01193C3}" srcOrd="0" destOrd="0" presId="urn:microsoft.com/office/officeart/2005/8/layout/orgChart1"/>
    <dgm:cxn modelId="{479334C0-6C35-4B5A-9BD9-687784FE7888}" type="presParOf" srcId="{5A62473D-78A0-4F66-B1AB-61B70B52068D}" destId="{53E17B36-11BC-4877-B111-011D19EA32F1}" srcOrd="1" destOrd="0" presId="urn:microsoft.com/office/officeart/2005/8/layout/orgChart1"/>
    <dgm:cxn modelId="{75F83058-D731-455B-921F-9D208F393E9D}" type="presParOf" srcId="{6007DFE3-04EC-4A56-B7B3-4906205A35EC}" destId="{8488EECB-E350-4261-AF83-4A76845DEBCA}" srcOrd="1" destOrd="0" presId="urn:microsoft.com/office/officeart/2005/8/layout/orgChart1"/>
    <dgm:cxn modelId="{F616F569-D2B0-482A-98B3-1B02CA34C112}" type="presParOf" srcId="{6007DFE3-04EC-4A56-B7B3-4906205A35EC}" destId="{5940B941-D357-4568-AC2D-60FA8D4C4105}" srcOrd="2" destOrd="0" presId="urn:microsoft.com/office/officeart/2005/8/layout/orgChart1"/>
    <dgm:cxn modelId="{950A827B-B770-46D8-855C-5B7AA7330312}" type="presParOf" srcId="{C4FD3D1F-7162-413E-AD1C-384C07F9B88E}" destId="{765EA356-9393-4B74-AB51-F2FF0423886F}" srcOrd="2" destOrd="0" presId="urn:microsoft.com/office/officeart/2005/8/layout/orgChart1"/>
    <dgm:cxn modelId="{B0C66F9A-BB8C-46CA-9019-D872B8DC0E8F}" type="presParOf" srcId="{1681C489-DA1E-43F4-A492-A2A6068786DC}" destId="{686936BF-CD28-49AA-9F86-7DA6FFFF8F4E}" srcOrd="2" destOrd="0" presId="urn:microsoft.com/office/officeart/2005/8/layout/orgChart1"/>
    <dgm:cxn modelId="{06EB4033-FE82-41E4-9B3B-AAB89D16DF60}" type="presParOf" srcId="{954DE453-B96D-4E48-AE11-692F3EBD3155}" destId="{880C9627-B54E-4D5C-B121-108EAF15A1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710F6-0352-4D94-B4BE-1E570C90EBA0}">
      <dsp:nvSpPr>
        <dsp:cNvPr id="0" name=""/>
        <dsp:cNvSpPr/>
      </dsp:nvSpPr>
      <dsp:spPr>
        <a:xfrm>
          <a:off x="356872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9656B-84B9-4000-B8BE-6A5997CC824F}">
      <dsp:nvSpPr>
        <dsp:cNvPr id="0" name=""/>
        <dsp:cNvSpPr/>
      </dsp:nvSpPr>
      <dsp:spPr>
        <a:xfrm>
          <a:off x="421799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B1C2E-A280-4249-BE4F-37CF22164CEA}">
      <dsp:nvSpPr>
        <dsp:cNvPr id="0" name=""/>
        <dsp:cNvSpPr/>
      </dsp:nvSpPr>
      <dsp:spPr>
        <a:xfrm>
          <a:off x="321254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4"/>
              </a:lnTo>
              <a:lnTo>
                <a:pt x="1051169" y="182434"/>
              </a:lnTo>
              <a:lnTo>
                <a:pt x="1051169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87C95-CCFE-4F9C-93A0-F349AA7C567F}">
      <dsp:nvSpPr>
        <dsp:cNvPr id="0" name=""/>
        <dsp:cNvSpPr/>
      </dsp:nvSpPr>
      <dsp:spPr>
        <a:xfrm>
          <a:off x="146638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C4382-6A38-4DB8-A199-AC9D5125B364}">
      <dsp:nvSpPr>
        <dsp:cNvPr id="0" name=""/>
        <dsp:cNvSpPr/>
      </dsp:nvSpPr>
      <dsp:spPr>
        <a:xfrm>
          <a:off x="211565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CCF95-0866-4C9D-AE15-7B56B8750E30}">
      <dsp:nvSpPr>
        <dsp:cNvPr id="0" name=""/>
        <dsp:cNvSpPr/>
      </dsp:nvSpPr>
      <dsp:spPr>
        <a:xfrm>
          <a:off x="216137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1051169" y="0"/>
              </a:moveTo>
              <a:lnTo>
                <a:pt x="1051169" y="182434"/>
              </a:lnTo>
              <a:lnTo>
                <a:pt x="0" y="182434"/>
              </a:lnTo>
              <a:lnTo>
                <a:pt x="0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E292C-E6D9-40A5-84E3-604383B9D419}">
      <dsp:nvSpPr>
        <dsp:cNvPr id="0" name=""/>
        <dsp:cNvSpPr/>
      </dsp:nvSpPr>
      <dsp:spPr>
        <a:xfrm>
          <a:off x="2343806" y="1709"/>
          <a:ext cx="1737470" cy="868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b="0" kern="1200" dirty="0"/>
            <a:t>Level 1 Position Title, Position #</a:t>
          </a:r>
        </a:p>
      </dsp:txBody>
      <dsp:txXfrm>
        <a:off x="2343806" y="1709"/>
        <a:ext cx="1737470" cy="868735"/>
      </dsp:txXfrm>
    </dsp:sp>
    <dsp:sp modelId="{E29659D0-0EA6-4B2C-B478-A2FB5738A885}">
      <dsp:nvSpPr>
        <dsp:cNvPr id="0" name=""/>
        <dsp:cNvSpPr/>
      </dsp:nvSpPr>
      <dsp:spPr>
        <a:xfrm>
          <a:off x="129263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1235314"/>
        <a:ext cx="1737470" cy="868735"/>
      </dsp:txXfrm>
    </dsp:sp>
    <dsp:sp modelId="{7F77046B-C0BF-449E-955F-8CFC6E77E68D}">
      <dsp:nvSpPr>
        <dsp:cNvPr id="0" name=""/>
        <dsp:cNvSpPr/>
      </dsp:nvSpPr>
      <dsp:spPr>
        <a:xfrm>
          <a:off x="129263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2468918"/>
        <a:ext cx="1737470" cy="868735"/>
      </dsp:txXfrm>
    </dsp:sp>
    <dsp:sp modelId="{25508C40-590B-4501-8C8D-795E8B0C02B9}">
      <dsp:nvSpPr>
        <dsp:cNvPr id="0" name=""/>
        <dsp:cNvSpPr/>
      </dsp:nvSpPr>
      <dsp:spPr>
        <a:xfrm>
          <a:off x="1727004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727004" y="3702522"/>
        <a:ext cx="1737470" cy="868735"/>
      </dsp:txXfrm>
    </dsp:sp>
    <dsp:sp modelId="{FCE356EF-9852-4755-AADF-4F8A48F44BFF}">
      <dsp:nvSpPr>
        <dsp:cNvPr id="0" name=""/>
        <dsp:cNvSpPr/>
      </dsp:nvSpPr>
      <dsp:spPr>
        <a:xfrm>
          <a:off x="339497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1235314"/>
        <a:ext cx="1737470" cy="868735"/>
      </dsp:txXfrm>
    </dsp:sp>
    <dsp:sp modelId="{A4E66A4C-F82A-4A24-AC9F-75F14066C51F}">
      <dsp:nvSpPr>
        <dsp:cNvPr id="0" name=""/>
        <dsp:cNvSpPr/>
      </dsp:nvSpPr>
      <dsp:spPr>
        <a:xfrm>
          <a:off x="339497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2468918"/>
        <a:ext cx="1737470" cy="868735"/>
      </dsp:txXfrm>
    </dsp:sp>
    <dsp:sp modelId="{B2185B61-8698-48A6-8A2F-868DB01193C3}">
      <dsp:nvSpPr>
        <dsp:cNvPr id="0" name=""/>
        <dsp:cNvSpPr/>
      </dsp:nvSpPr>
      <dsp:spPr>
        <a:xfrm>
          <a:off x="3829343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829343" y="3702522"/>
        <a:ext cx="1737470" cy="868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710F6-0352-4D94-B4BE-1E570C90EBA0}">
      <dsp:nvSpPr>
        <dsp:cNvPr id="0" name=""/>
        <dsp:cNvSpPr/>
      </dsp:nvSpPr>
      <dsp:spPr>
        <a:xfrm>
          <a:off x="356872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9656B-84B9-4000-B8BE-6A5997CC824F}">
      <dsp:nvSpPr>
        <dsp:cNvPr id="0" name=""/>
        <dsp:cNvSpPr/>
      </dsp:nvSpPr>
      <dsp:spPr>
        <a:xfrm>
          <a:off x="421799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B1C2E-A280-4249-BE4F-37CF22164CEA}">
      <dsp:nvSpPr>
        <dsp:cNvPr id="0" name=""/>
        <dsp:cNvSpPr/>
      </dsp:nvSpPr>
      <dsp:spPr>
        <a:xfrm>
          <a:off x="321254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4"/>
              </a:lnTo>
              <a:lnTo>
                <a:pt x="1051169" y="182434"/>
              </a:lnTo>
              <a:lnTo>
                <a:pt x="1051169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87C95-CCFE-4F9C-93A0-F349AA7C567F}">
      <dsp:nvSpPr>
        <dsp:cNvPr id="0" name=""/>
        <dsp:cNvSpPr/>
      </dsp:nvSpPr>
      <dsp:spPr>
        <a:xfrm>
          <a:off x="1466383" y="3337653"/>
          <a:ext cx="260620" cy="79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236"/>
              </a:lnTo>
              <a:lnTo>
                <a:pt x="260620" y="79923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C4382-6A38-4DB8-A199-AC9D5125B364}">
      <dsp:nvSpPr>
        <dsp:cNvPr id="0" name=""/>
        <dsp:cNvSpPr/>
      </dsp:nvSpPr>
      <dsp:spPr>
        <a:xfrm>
          <a:off x="2115651" y="2104049"/>
          <a:ext cx="91440" cy="364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8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CCF95-0866-4C9D-AE15-7B56B8750E30}">
      <dsp:nvSpPr>
        <dsp:cNvPr id="0" name=""/>
        <dsp:cNvSpPr/>
      </dsp:nvSpPr>
      <dsp:spPr>
        <a:xfrm>
          <a:off x="2161371" y="870445"/>
          <a:ext cx="1051169" cy="364868"/>
        </a:xfrm>
        <a:custGeom>
          <a:avLst/>
          <a:gdLst/>
          <a:ahLst/>
          <a:cxnLst/>
          <a:rect l="0" t="0" r="0" b="0"/>
          <a:pathLst>
            <a:path>
              <a:moveTo>
                <a:pt x="1051169" y="0"/>
              </a:moveTo>
              <a:lnTo>
                <a:pt x="1051169" y="182434"/>
              </a:lnTo>
              <a:lnTo>
                <a:pt x="0" y="182434"/>
              </a:lnTo>
              <a:lnTo>
                <a:pt x="0" y="364868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E292C-E6D9-40A5-84E3-604383B9D419}">
      <dsp:nvSpPr>
        <dsp:cNvPr id="0" name=""/>
        <dsp:cNvSpPr/>
      </dsp:nvSpPr>
      <dsp:spPr>
        <a:xfrm>
          <a:off x="2343806" y="1709"/>
          <a:ext cx="1737470" cy="868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b="0" kern="1200" dirty="0"/>
            <a:t>Level 1 Position Title, Position #</a:t>
          </a:r>
        </a:p>
      </dsp:txBody>
      <dsp:txXfrm>
        <a:off x="2343806" y="1709"/>
        <a:ext cx="1737470" cy="868735"/>
      </dsp:txXfrm>
    </dsp:sp>
    <dsp:sp modelId="{E29659D0-0EA6-4B2C-B478-A2FB5738A885}">
      <dsp:nvSpPr>
        <dsp:cNvPr id="0" name=""/>
        <dsp:cNvSpPr/>
      </dsp:nvSpPr>
      <dsp:spPr>
        <a:xfrm>
          <a:off x="129263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1235314"/>
        <a:ext cx="1737470" cy="868735"/>
      </dsp:txXfrm>
    </dsp:sp>
    <dsp:sp modelId="{7F77046B-C0BF-449E-955F-8CFC6E77E68D}">
      <dsp:nvSpPr>
        <dsp:cNvPr id="0" name=""/>
        <dsp:cNvSpPr/>
      </dsp:nvSpPr>
      <dsp:spPr>
        <a:xfrm>
          <a:off x="129263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292636" y="2468918"/>
        <a:ext cx="1737470" cy="868735"/>
      </dsp:txXfrm>
    </dsp:sp>
    <dsp:sp modelId="{25508C40-590B-4501-8C8D-795E8B0C02B9}">
      <dsp:nvSpPr>
        <dsp:cNvPr id="0" name=""/>
        <dsp:cNvSpPr/>
      </dsp:nvSpPr>
      <dsp:spPr>
        <a:xfrm>
          <a:off x="1727004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1727004" y="3702522"/>
        <a:ext cx="1737470" cy="868735"/>
      </dsp:txXfrm>
    </dsp:sp>
    <dsp:sp modelId="{FCE356EF-9852-4755-AADF-4F8A48F44BFF}">
      <dsp:nvSpPr>
        <dsp:cNvPr id="0" name=""/>
        <dsp:cNvSpPr/>
      </dsp:nvSpPr>
      <dsp:spPr>
        <a:xfrm>
          <a:off x="3394976" y="1235314"/>
          <a:ext cx="1737470" cy="8687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2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1235314"/>
        <a:ext cx="1737470" cy="868735"/>
      </dsp:txXfrm>
    </dsp:sp>
    <dsp:sp modelId="{A4E66A4C-F82A-4A24-AC9F-75F14066C51F}">
      <dsp:nvSpPr>
        <dsp:cNvPr id="0" name=""/>
        <dsp:cNvSpPr/>
      </dsp:nvSpPr>
      <dsp:spPr>
        <a:xfrm>
          <a:off x="3394976" y="2468918"/>
          <a:ext cx="1737470" cy="8687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3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394976" y="2468918"/>
        <a:ext cx="1737470" cy="868735"/>
      </dsp:txXfrm>
    </dsp:sp>
    <dsp:sp modelId="{B2185B61-8698-48A6-8A2F-868DB01193C3}">
      <dsp:nvSpPr>
        <dsp:cNvPr id="0" name=""/>
        <dsp:cNvSpPr/>
      </dsp:nvSpPr>
      <dsp:spPr>
        <a:xfrm>
          <a:off x="3829343" y="3702522"/>
          <a:ext cx="1737470" cy="8687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Level 4 </a:t>
          </a:r>
          <a:r>
            <a:rPr lang="en-US" sz="2000" b="0" kern="1200" dirty="0"/>
            <a:t>Position Title, Position #</a:t>
          </a:r>
          <a:endParaRPr lang="en-US" sz="2000" kern="1200" dirty="0"/>
        </a:p>
      </dsp:txBody>
      <dsp:txXfrm>
        <a:off x="3829343" y="3702522"/>
        <a:ext cx="1737470" cy="86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D4138-BDFA-4C1B-8863-AB481C9A274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3A35D-54A0-4341-ADD3-F1F7C025D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1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82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37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36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3A35D-54A0-4341-ADD3-F1F7C025DE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5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DF39-7906-D92F-B26F-B3329F93B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2FA85-C646-5C8E-9C68-F40D7CDF1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85538-A9FC-84FA-0DB7-D5A9D14F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C2F2-E164-48AA-8CF5-D78235C98C38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A8BAD-97AA-5001-A36E-6E37075A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2D595-2C2D-E934-FB0B-22E49CCD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669B-F2FF-789E-F70D-AFB3D594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2DFA-25B6-A414-64E5-2DDD0CFA7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604C7-EE53-A66B-1CF6-71A3796F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C4EB-D5EA-4016-B111-9CC4E9A2B3CF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A6283-47CA-5B50-B770-99288ECD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92245-7D76-8969-4373-DA40DA087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6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4810FE-CABC-50F9-B05A-80724F99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748E61-EF11-2400-8C1C-20EC4DE22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5355E-D287-8966-81EC-82D9A74B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6B10-729D-4FE8-9AEA-414B1075E52D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14386-F48D-6491-99F0-63E9678E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3AF23-9862-5225-1143-26193AC7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7B820-A4A7-5D0A-DCE1-A62FB491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16AB-C8E5-F6E3-A6DB-ED07A8E14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5DDF2-B0A6-4215-8F03-F0955BF5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DBAC6-F3DF-407F-9862-664B12074232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05867-4B01-F18B-1966-1501537C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BA82F-F0F2-96B6-5EB5-AB6C37A6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D245A-4CBE-6CD1-D231-028C3D2B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30905-A32C-FF31-038F-04B8B9746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092A7-01FC-1762-1D0C-7F919B69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5C2A-7B8F-490E-86A6-2054BDA297AA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8954-EB55-0FB2-4EA9-D377DB99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8F67-61B7-10E9-043C-CAD4D152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2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CC7AD-93C4-A03E-0D3F-D7D22D4D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820D8-FA70-9995-7665-6DBCB9BD2B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8C4FD-8587-692E-B7DA-E13986C6D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302DD-57AB-687C-28EC-5C2EBF5F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1833-7225-458E-9B7E-0EAE9E4332D1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043A1-0DBC-3119-6972-6A0C117B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DC7E9-C69E-170B-34C8-E96A07F7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9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9ECE7-5C9B-AA2A-1ADA-E38968CC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F0246-2FCF-27EB-219B-5F921CEE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2BD05-E393-6565-C97B-4D5904321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D874D-DBBA-7A5C-B527-37354C7E6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442DB-B24F-BCA0-9C99-6C2A05992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C3662-23B3-32F7-E6F0-1E666EDD2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CCE2-502C-4513-B664-1F00E16C4939}" type="datetime1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A3E3F-05F8-4358-19BE-35033B17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B4A86-AC75-2B8E-79D7-297C7FED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5AA2-9B8C-02D2-1FCA-F73740CE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44FCAA-6F9D-B6CB-3274-C0206659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B05E-F693-4F54-8DB5-9C4003F3D5F3}" type="datetime1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399DF-C15C-436F-FA9E-8255CCFB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D4726-B818-A6D8-B634-3B1DF260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6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03A55-730F-3DF1-479D-9C8F55E5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9715-AFB9-42CA-A40B-856A24FB50E8}" type="datetime1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EECD4-DC8E-E7AD-5EB4-E1F1AB62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300AD-D70A-1077-5F08-565F0A83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5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3431-C43E-5913-90E8-4D916205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EE840-5EF4-2BA2-6248-CCF85517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1E542-8500-1E40-6D0B-D163910E9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CEF9F-2159-5893-735D-A28CBAC1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5FD3-8C05-4D56-9895-8CDA3422D828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16432-8DFC-6651-256B-E76323BB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83398-16EA-60BA-4C22-B7FC10E1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8D63-7F19-3298-0AA2-AC7C8257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8BD766-EDA0-4C81-E26C-2039E8E2F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61426-F08C-D686-46B2-E3E43C73E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28E98-B5BD-F4A8-FAB5-74CE0D38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98E5-05B9-42F8-9089-DFE5CD276EAE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CC759-11CC-66B6-B2A1-77279E26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FY 2025 Budget Presentation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AB6B6-7A48-0C2B-9442-88BD8E95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6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2">
                <a:lumMod val="10000"/>
                <a:lumOff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38F4EE-4053-AD21-4E56-83482A0A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8B75E-972C-1E0C-8CDB-F6930FED2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D193-2377-3F1B-4DBD-0DFB9683B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9AB80-EDE8-402A-A1F3-04D991F0214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531F7-F04E-B4A4-D077-FC33E14E3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FY 2025 Budget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E788-AEA3-4914-76FB-5719D4A1F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23F4-927F-47DC-817E-49FD94BAB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B981-5A7F-E6B8-9282-F23D889D1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INSTRUCTIONS FOR FILLING OUT THE PRESENTATION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F37ED-EF73-7F08-A31F-2B82C789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Department Name: </a:t>
            </a:r>
            <a:r>
              <a:rPr lang="en-US" dirty="0"/>
              <a:t>Enter your department 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FY2026 Request Summary: </a:t>
            </a:r>
            <a:r>
              <a:rPr lang="en-US" dirty="0"/>
              <a:t>Fill out the table summarizing overall FY2026 requests. </a:t>
            </a:r>
            <a:r>
              <a:rPr lang="en-US" b="1" dirty="0"/>
              <a:t>DO NOT INCLUDE EQUIPMENT ITEMS BELOW $50,000.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Equipment Requests: DO NOT INCLUDE ITEMS BELOW $50,000. </a:t>
            </a:r>
            <a:r>
              <a:rPr lang="en-US" dirty="0"/>
              <a:t>Fill out the table listing your department’s equipment requests for FY2026 (I.T., furniture, hardware, vehicle, etc.) in </a:t>
            </a:r>
            <a:r>
              <a:rPr lang="en-US" b="1" i="1" dirty="0"/>
              <a:t>priority order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Reclassification Requests: </a:t>
            </a:r>
            <a:r>
              <a:rPr lang="en-US" dirty="0"/>
              <a:t>Fill out the table listing your department’s position reclass requests in </a:t>
            </a:r>
            <a:r>
              <a:rPr lang="en-US" b="1" i="1" dirty="0"/>
              <a:t>priority order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Current Organizational Structure: </a:t>
            </a:r>
            <a:r>
              <a:rPr lang="en-US" dirty="0"/>
              <a:t>Insert your department’s current organizational chart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Proposed Organizational Structure: </a:t>
            </a:r>
            <a:r>
              <a:rPr lang="en-US" dirty="0"/>
              <a:t>Insert your department’s proposed organizational chart </a:t>
            </a:r>
            <a:r>
              <a:rPr lang="en-US" b="1" i="1" dirty="0"/>
              <a:t>(for reclass requests only)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Cost Savings: </a:t>
            </a:r>
            <a:r>
              <a:rPr lang="en-US" dirty="0"/>
              <a:t>Fill out the table listing any possible cost savings your department is willing to utilize for FY2026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483E83-1602-DD25-3A43-B7258B9F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C37F1-B277-0F38-0173-FD6A637A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3857707-5446-A0A8-20AF-9E952029B65B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AFFACF-4A91-AB95-60CE-B89F2D03296F}"/>
              </a:ext>
            </a:extLst>
          </p:cNvPr>
          <p:cNvSpPr/>
          <p:nvPr/>
        </p:nvSpPr>
        <p:spPr>
          <a:xfrm>
            <a:off x="-3186926" y="129948"/>
            <a:ext cx="5329333" cy="1822904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42E3E4-F5CE-A379-3EA7-508DAF7B9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450" y="1041400"/>
            <a:ext cx="9510584" cy="2387600"/>
          </a:xfrm>
        </p:spPr>
        <p:txBody>
          <a:bodyPr/>
          <a:lstStyle/>
          <a:p>
            <a:pPr algn="l"/>
            <a:r>
              <a:rPr lang="en-US" b="1" dirty="0"/>
              <a:t>Department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5B03D-22EB-B0F4-F9CA-FAF042EA7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450" y="3602038"/>
            <a:ext cx="8256549" cy="1655762"/>
          </a:xfrm>
        </p:spPr>
        <p:txBody>
          <a:bodyPr/>
          <a:lstStyle/>
          <a:p>
            <a:pPr algn="l"/>
            <a:r>
              <a:rPr lang="en-US" dirty="0"/>
              <a:t>FY 2026 Budget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3B01A-1C64-827A-409B-6FC6F43A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149D9-8A03-9DB6-20BD-08BFC789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1525D3-76EC-7517-36BD-90CBFC155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8" y="191147"/>
            <a:ext cx="2169258" cy="2693916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F6A815F-BE16-3FA0-86C5-46B7D93E8604}"/>
              </a:ext>
            </a:extLst>
          </p:cNvPr>
          <p:cNvSpPr/>
          <p:nvPr/>
        </p:nvSpPr>
        <p:spPr>
          <a:xfrm>
            <a:off x="2411450" y="3469799"/>
            <a:ext cx="10764001" cy="45719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E026E-C71C-9138-7643-D99B9524A11E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35738-5DF9-AC1F-CD48-43AE3D85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FY2026 Request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2AC6F-D956-C432-01A9-1A3DA13F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4C6F2-7A81-DC10-232B-955FBCAF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E6E2F-D8A9-52EB-9815-E1F8CBB40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910CCCD-C0E2-63AC-8078-DC7CD08C9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584712"/>
              </p:ext>
            </p:extLst>
          </p:nvPr>
        </p:nvGraphicFramePr>
        <p:xfrm>
          <a:off x="1390650" y="1690688"/>
          <a:ext cx="8751093" cy="322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031">
                  <a:extLst>
                    <a:ext uri="{9D8B030D-6E8A-4147-A177-3AD203B41FA5}">
                      <a16:colId xmlns:a16="http://schemas.microsoft.com/office/drawing/2014/main" val="4179405334"/>
                    </a:ext>
                  </a:extLst>
                </a:gridCol>
                <a:gridCol w="2917031">
                  <a:extLst>
                    <a:ext uri="{9D8B030D-6E8A-4147-A177-3AD203B41FA5}">
                      <a16:colId xmlns:a16="http://schemas.microsoft.com/office/drawing/2014/main" val="2447974515"/>
                    </a:ext>
                  </a:extLst>
                </a:gridCol>
                <a:gridCol w="2917031">
                  <a:extLst>
                    <a:ext uri="{9D8B030D-6E8A-4147-A177-3AD203B41FA5}">
                      <a16:colId xmlns:a16="http://schemas.microsoft.com/office/drawing/2014/main" val="1544971944"/>
                    </a:ext>
                  </a:extLst>
                </a:gridCol>
              </a:tblGrid>
              <a:tr h="638799">
                <a:tc>
                  <a:txBody>
                    <a:bodyPr/>
                    <a:lstStyle/>
                    <a:p>
                      <a:r>
                        <a:rPr lang="en-US" dirty="0"/>
                        <a:t>Request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Request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616295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I.T.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26909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Furniture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62881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02387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Reclassifications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25164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37551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Cost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511958"/>
                  </a:ext>
                </a:extLst>
              </a:tr>
              <a:tr h="370098">
                <a:tc>
                  <a:txBody>
                    <a:bodyPr/>
                    <a:lstStyle/>
                    <a:p>
                      <a:r>
                        <a:rPr lang="en-US" dirty="0"/>
                        <a:t>Cost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6010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F986FC-9234-1997-D37A-5203F00E1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765953"/>
              </p:ext>
            </p:extLst>
          </p:nvPr>
        </p:nvGraphicFramePr>
        <p:xfrm>
          <a:off x="1390650" y="5167312"/>
          <a:ext cx="8751093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36627">
                  <a:extLst>
                    <a:ext uri="{9D8B030D-6E8A-4147-A177-3AD203B41FA5}">
                      <a16:colId xmlns:a16="http://schemas.microsoft.com/office/drawing/2014/main" val="115774803"/>
                    </a:ext>
                  </a:extLst>
                </a:gridCol>
                <a:gridCol w="2914466">
                  <a:extLst>
                    <a:ext uri="{9D8B030D-6E8A-4147-A177-3AD203B41FA5}">
                      <a16:colId xmlns:a16="http://schemas.microsoft.com/office/drawing/2014/main" val="1904970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FY2026 REQUEST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35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60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E026E-C71C-9138-7643-D99B9524A11E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35738-5DF9-AC1F-CD48-43AE3D85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Equipment Requests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047EB59-94A3-9BF3-A659-F856A2B30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366699"/>
              </p:ext>
            </p:extLst>
          </p:nvPr>
        </p:nvGraphicFramePr>
        <p:xfrm>
          <a:off x="838199" y="1825624"/>
          <a:ext cx="10391777" cy="2251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548">
                  <a:extLst>
                    <a:ext uri="{9D8B030D-6E8A-4147-A177-3AD203B41FA5}">
                      <a16:colId xmlns:a16="http://schemas.microsoft.com/office/drawing/2014/main" val="805236196"/>
                    </a:ext>
                  </a:extLst>
                </a:gridCol>
                <a:gridCol w="2546411">
                  <a:extLst>
                    <a:ext uri="{9D8B030D-6E8A-4147-A177-3AD203B41FA5}">
                      <a16:colId xmlns:a16="http://schemas.microsoft.com/office/drawing/2014/main" val="2282226155"/>
                    </a:ext>
                  </a:extLst>
                </a:gridCol>
                <a:gridCol w="3034524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1666147">
                  <a:extLst>
                    <a:ext uri="{9D8B030D-6E8A-4147-A177-3AD203B41FA5}">
                      <a16:colId xmlns:a16="http://schemas.microsoft.com/office/drawing/2014/main" val="2299762296"/>
                    </a:ext>
                  </a:extLst>
                </a:gridCol>
                <a:gridCol w="1666147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</a:tblGrid>
              <a:tr h="6785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 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393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393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393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393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2AC6F-D956-C432-01A9-1A3DA13F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4C6F2-7A81-DC10-232B-955FBCAF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E6E2F-D8A9-52EB-9815-E1F8CBB40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8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512DD50-E710-E4FB-EA7B-1BC239D3B569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EE09F-2781-D30B-0634-BCBAB688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Reclassification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9A6BA4-CAA6-4AEB-9272-DEAFB3C2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D154A-A01E-851C-7EAC-6E4949AA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2C8935-4D6C-1789-0948-8D0655B316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1439FC34-0618-A7F9-C060-822E858D2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731376"/>
              </p:ext>
            </p:extLst>
          </p:nvPr>
        </p:nvGraphicFramePr>
        <p:xfrm>
          <a:off x="838200" y="1825625"/>
          <a:ext cx="10515600" cy="2146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1896628537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2409825">
                  <a:extLst>
                    <a:ext uri="{9D8B030D-6E8A-4147-A177-3AD203B41FA5}">
                      <a16:colId xmlns:a16="http://schemas.microsoft.com/office/drawing/2014/main" val="98644488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1408839054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1144229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353815423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</a:tblGrid>
              <a:tr h="6469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Requested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Requested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374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374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374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374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3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DFFCF92-0D92-7BE1-B3CA-9CAE0F533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8871531"/>
              </p:ext>
            </p:extLst>
          </p:nvPr>
        </p:nvGraphicFramePr>
        <p:xfrm>
          <a:off x="3300548" y="1565365"/>
          <a:ext cx="6859451" cy="457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4DD228-1B63-6271-0587-AD88CEB1A10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Organizational Structure - Current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26D9151-48B8-F41F-73DB-683F98883C3F}"/>
              </a:ext>
            </a:extLst>
          </p:cNvPr>
          <p:cNvSpPr/>
          <p:nvPr/>
        </p:nvSpPr>
        <p:spPr>
          <a:xfrm flipV="1">
            <a:off x="-127000" y="1093693"/>
            <a:ext cx="8240060" cy="7470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5950BB-8741-5E3B-6357-58B2614F56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462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3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DFFCF92-0D92-7BE1-B3CA-9CAE0F5330B5}"/>
              </a:ext>
            </a:extLst>
          </p:cNvPr>
          <p:cNvGraphicFramePr/>
          <p:nvPr/>
        </p:nvGraphicFramePr>
        <p:xfrm>
          <a:off x="3300548" y="1565365"/>
          <a:ext cx="6859451" cy="457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54DD228-1B63-6271-0587-AD88CEB1A10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Organizational Structure - Proposed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26D9151-48B8-F41F-73DB-683F98883C3F}"/>
              </a:ext>
            </a:extLst>
          </p:cNvPr>
          <p:cNvSpPr/>
          <p:nvPr/>
        </p:nvSpPr>
        <p:spPr>
          <a:xfrm flipV="1">
            <a:off x="-127000" y="1093693"/>
            <a:ext cx="8240060" cy="7470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5950BB-8741-5E3B-6357-58B2614F56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462"/>
            <a:ext cx="838200" cy="104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15744B9-6B7F-A603-535E-6F409CAF67F9}"/>
              </a:ext>
            </a:extLst>
          </p:cNvPr>
          <p:cNvSpPr/>
          <p:nvPr/>
        </p:nvSpPr>
        <p:spPr>
          <a:xfrm flipV="1">
            <a:off x="-336550" y="6311900"/>
            <a:ext cx="12865099" cy="769937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09781-4A9F-967D-9067-AC4C7FD3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 Savings Requests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209DA-A089-86A1-25ED-DB5757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FY 2026 Budget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E543F-BB1A-EEA3-4BC4-40AECFE50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3F4-927F-47DC-817E-49FD94BAB64A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CD6D26-B12C-BCB3-8285-7F6F216B3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3934"/>
            <a:ext cx="838200" cy="1040927"/>
          </a:xfrm>
          <a:prstGeom prst="rect">
            <a:avLst/>
          </a:prstGeom>
        </p:spPr>
      </p:pic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C255342-F04D-A73C-CCF9-3AA8B2BE61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029441"/>
              </p:ext>
            </p:extLst>
          </p:nvPr>
        </p:nvGraphicFramePr>
        <p:xfrm>
          <a:off x="923925" y="1766417"/>
          <a:ext cx="10115551" cy="2300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>
                  <a:extLst>
                    <a:ext uri="{9D8B030D-6E8A-4147-A177-3AD203B41FA5}">
                      <a16:colId xmlns:a16="http://schemas.microsoft.com/office/drawing/2014/main" val="3683909469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660941797"/>
                    </a:ext>
                  </a:extLst>
                </a:gridCol>
                <a:gridCol w="4418692">
                  <a:extLst>
                    <a:ext uri="{9D8B030D-6E8A-4147-A177-3AD203B41FA5}">
                      <a16:colId xmlns:a16="http://schemas.microsoft.com/office/drawing/2014/main" val="2694457827"/>
                    </a:ext>
                  </a:extLst>
                </a:gridCol>
                <a:gridCol w="2363109">
                  <a:extLst>
                    <a:ext uri="{9D8B030D-6E8A-4147-A177-3AD203B41FA5}">
                      <a16:colId xmlns:a16="http://schemas.microsoft.com/office/drawing/2014/main" val="975082811"/>
                    </a:ext>
                  </a:extLst>
                </a:gridCol>
              </a:tblGrid>
              <a:tr h="6935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 Savings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 Savings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525660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80690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87648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46109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06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62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7501</TotalTime>
  <Words>346</Words>
  <Application>Microsoft Office PowerPoint</Application>
  <PresentationFormat>Widescreen</PresentationFormat>
  <Paragraphs>80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INSTRUCTIONS FOR FILLING OUT THE PRESENTATION TEMPLATE</vt:lpstr>
      <vt:lpstr>Department Name</vt:lpstr>
      <vt:lpstr>FY2026 Request Summary</vt:lpstr>
      <vt:lpstr>Equipment Requests</vt:lpstr>
      <vt:lpstr>Reclassification Requests</vt:lpstr>
      <vt:lpstr>PowerPoint Presentation</vt:lpstr>
      <vt:lpstr>PowerPoint Presentation</vt:lpstr>
      <vt:lpstr>Cost Savings Requests</vt:lpstr>
    </vt:vector>
  </TitlesOfParts>
  <Company>Dallas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Name</dc:title>
  <dc:creator>Joey Sanchez</dc:creator>
  <cp:lastModifiedBy>Wesley Lue</cp:lastModifiedBy>
  <cp:revision>5</cp:revision>
  <dcterms:created xsi:type="dcterms:W3CDTF">2024-03-26T21:38:16Z</dcterms:created>
  <dcterms:modified xsi:type="dcterms:W3CDTF">2025-05-27T13:52:18Z</dcterms:modified>
</cp:coreProperties>
</file>