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60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54C31-3E00-4933-97B1-4D4E9AEBDA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6137E-72D4-42AF-9E6A-789C385FA3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494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54C31-3E00-4933-97B1-4D4E9AEBDA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6137E-72D4-42AF-9E6A-789C385FA3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181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54C31-3E00-4933-97B1-4D4E9AEBDA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6137E-72D4-42AF-9E6A-789C385FA3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300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54C31-3E00-4933-97B1-4D4E9AEBDA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6137E-72D4-42AF-9E6A-789C385FA3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451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07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54C31-3E00-4933-97B1-4D4E9AEBDA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6137E-72D4-42AF-9E6A-789C385FA3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901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54C31-3E00-4933-97B1-4D4E9AEBDA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6137E-72D4-42AF-9E6A-789C385FA3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95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54C31-3E00-4933-97B1-4D4E9AEBDA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6137E-72D4-42AF-9E6A-789C385FA3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974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54C31-3E00-4933-97B1-4D4E9AEBDA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6137E-72D4-42AF-9E6A-789C385FA3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337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54C31-3E00-4933-97B1-4D4E9AEBDA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6137E-72D4-42AF-9E6A-789C385FA3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155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89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138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89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54C31-3E00-4933-97B1-4D4E9AEBDA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6137E-72D4-42AF-9E6A-789C385FA3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297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54C31-3E00-4933-97B1-4D4E9AEBDA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6137E-72D4-42AF-9E6A-789C385FA3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167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52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554C31-3E00-4933-97B1-4D4E9AEBDA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52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52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6137E-72D4-42AF-9E6A-789C385FA3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782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2969" y="152400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smtClean="0">
                <a:latin typeface="AvantGarde Md BT" pitchFamily="34" charset="0"/>
              </a:rPr>
              <a:t>CAMPION-MACARTHUR TRAIL</a:t>
            </a:r>
            <a:endParaRPr lang="en-US" sz="4000" b="1" dirty="0">
              <a:latin typeface="AvantGarde Md B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64771" y="6200001"/>
            <a:ext cx="609600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vantGarde Md B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78000" y="6196764"/>
            <a:ext cx="1741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  <a:latin typeface="AvantGarde Md BT" pitchFamily="34" charset="0"/>
              </a:rPr>
              <a:t>Upcoming trail</a:t>
            </a:r>
            <a:endParaRPr lang="en-US" b="1" dirty="0">
              <a:solidFill>
                <a:prstClr val="black"/>
              </a:solidFill>
              <a:latin typeface="AvantGarde Md B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29200" y="6232267"/>
            <a:ext cx="685800" cy="369332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vantGarde Md B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5000" y="6232267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  <a:latin typeface="AvantGarde Md BT" pitchFamily="34" charset="0"/>
              </a:rPr>
              <a:t>Existing trail</a:t>
            </a:r>
            <a:endParaRPr lang="en-US" b="1" dirty="0">
              <a:solidFill>
                <a:prstClr val="black"/>
              </a:solidFill>
              <a:latin typeface="AvantGarde Md BT" pitchFamily="34" charset="0"/>
            </a:endParaRP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58" t="1850" r="758" b="33391"/>
          <a:stretch/>
        </p:blipFill>
        <p:spPr bwMode="auto">
          <a:xfrm>
            <a:off x="845457" y="1371600"/>
            <a:ext cx="7347424" cy="4663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93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On-screen Show (4:3)</PresentationFormat>
  <Paragraphs>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2_Office Theme</vt:lpstr>
      <vt:lpstr>CAMPION-MACARTHUR TRAIL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CAMPION-MACARTHUR TRAIL</dc:title>
  <dc:creator>desktop</dc:creator>
  <cp:lastModifiedBy>desktop</cp:lastModifiedBy>
  <cp:revision>1</cp:revision>
  <dcterms:created xsi:type="dcterms:W3CDTF">2017-05-19T13:20:11Z</dcterms:created>
  <dcterms:modified xsi:type="dcterms:W3CDTF">2017-05-19T13:20:49Z</dcterms:modified>
</cp:coreProperties>
</file>